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20" r:id="rId2"/>
    <p:sldId id="322" r:id="rId3"/>
    <p:sldId id="323" r:id="rId4"/>
    <p:sldId id="329" r:id="rId5"/>
    <p:sldId id="325" r:id="rId6"/>
    <p:sldId id="331" r:id="rId7"/>
    <p:sldId id="334" r:id="rId8"/>
    <p:sldId id="333" r:id="rId9"/>
    <p:sldId id="328" r:id="rId10"/>
    <p:sldId id="327" r:id="rId11"/>
    <p:sldId id="326" r:id="rId12"/>
    <p:sldId id="274" r:id="rId13"/>
    <p:sldId id="279" r:id="rId14"/>
    <p:sldId id="281" r:id="rId15"/>
    <p:sldId id="282" r:id="rId16"/>
    <p:sldId id="283" r:id="rId17"/>
    <p:sldId id="286" r:id="rId18"/>
    <p:sldId id="287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8" r:id="rId38"/>
    <p:sldId id="310" r:id="rId39"/>
    <p:sldId id="311" r:id="rId40"/>
    <p:sldId id="312" r:id="rId41"/>
    <p:sldId id="314" r:id="rId42"/>
    <p:sldId id="315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5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088EF-7EDB-49A0-8DDE-ECBF02EFD93E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37B2C-F33B-471F-8765-C6C612B616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229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37B2C-F33B-471F-8765-C6C612B616A9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19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86A6F-42C5-4E45-928A-463B445E320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EE7A6-410C-44B3-BB07-F216BEBB6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352928" cy="3672407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Социально-психологические последствия стационарной реабилитации лиц с наркотической зависимостью (феномен реабилитационного </a:t>
            </a:r>
            <a:r>
              <a:rPr lang="ru-RU" b="1" dirty="0" err="1"/>
              <a:t>госпитализма</a:t>
            </a:r>
            <a:r>
              <a:rPr lang="ru-RU" b="1" dirty="0"/>
              <a:t>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149080"/>
            <a:ext cx="7128792" cy="2448272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 Клименко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Екатеринбург: 16 декабря 2016 г.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495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780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780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ppt4web.ru/images/111/9374/31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8901635" cy="6661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ok-t.ru/lektsiopedia/baza/908674972466.files/image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5"/>
            <a:ext cx="9345053" cy="5653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refy.ru/images/85/1395089192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64517"/>
            <a:ext cx="10405164" cy="5221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900igr.net/datas/psikhologija/Sotsializatsija-shkolnika/0033-033-Vlijanie-na-protsess-sotsializ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://www.yurii.ru/ref10/images/17/90317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024334" cy="6085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otvet.imgsmail.ru/download/d679e7544f75de19993a64d0d1a504dc_i-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9345447" cy="5077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im1-tub-ru.yandex.net/i?id=fd011166e93032835c4054ee001807b4&amp;n=33&amp;h=225&amp;w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8828980" cy="6621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ww.studfiles.ru/html/2706/1284/html_O4jPLOgpGm.u6QY/htmlconvd-Mu50vB_html_m2addc0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6753225" cy="1035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Комплексность ЛРП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 после проведения ему лечебных мероприятий в реабилитационные программы существенно увеличивает вероятность успешного его выздоровления и освобождения от наркотической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РФ активно развиваются организации МР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лиц с наркологическими расстройствами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МР и СР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организуются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Реабилитационные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 амбулаторных условиях и программы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ресоциализации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могут быть организованы только в амбулаторных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Негосударственные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(общественных и конфессиональных)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 делают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именно на стационарных формах реабилитации.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6977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www.sliderpoint.org/images/referats/146b/(1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zabika.ru/adpopab/25.+%D0%9F%D1%81%D0%B8%D1%85%D0%BE%D0%BB%D0%BE%D0%B3%D0%B8%D1%87%D0%B5%D1%81%D0%BA%D0%B8%D0%B5+%D0%BE%D1%81%D0%BE%D0%B1%D0%B5%D0%BD%D0%BD%D0%BE%D1%81%D1%82%D0%B8+%D1%80%D0%B0%D0%B7%D0%B2%D0%B8%D1%82%D0%B8%D1%8F+%D1%80%D0%B5%D0%B1%D0%B5%D0%BD%D0%BA%D0%B0+%D0%94%D0%B5%D1%82%D0%B8+%D0%B4%D0%BE%D0%BB%D0%B6%D0%BD%D1%8B+%D0%B6%D0%B8%D1%82%D1%8C+%D0%B2+%D0%BC%D0%B8%D1%80%D0%B5+%D0%BA%D1%80%D0%B0%D1%81%D0%BE%D1%82%D1%8B%2C+%D0%B8%D0%B3%D1%80%D1%8B%2C+%D1%81%D0%BA%D0%B0%D0%B7%D0%BA%D0%B8b/117058_html_m89ce3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6915150" cy="975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im1-tub-ru.yandex.net/i?id=12e6491c5ac45e70c79bc8bc9a85aa2e&amp;n=33&amp;h=225&amp;w=2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8972996" cy="6961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://zav.ansya.ru/health/razvitie-i-vospitanie-lichnosti/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7572375" cy="5153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ttp://do.gendocs.ru/pars_docs/tw_refs/207/206297/206297_html_mf243fc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5"/>
            <a:ext cx="9180301" cy="6877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ttp://pandia.ru/text/78/453/images/image02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11351847" cy="32774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http://www.rf-u.ru/psychologies/Data/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5629275" cy="855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://images.myshared.ru/4/315716/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9326033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litceysel.ru/amdb/%D0%98%D1%82%D0%BE%D0%B3%D0%B8+%D1%83%D1%87%D0%B0%D1%81%D1%82%D0%B8%D1%8F+%D1%83%D1%87%D0%B0%D1%89%D0%B8%D1%85%D1%81%D1%8F+%D0%BC%D0%BE%D1%83+%C2%AB%D0%93%D0%B8%D0%BC%D0%BD%D0%B0%D0%B7%D0%B8%D1%8F+%E2%84%961%C2%BB+%D0%B2+%D0%BA%D0%BE%D0%BD%D1%84%D0%B5%D1%80%D0%B5%D0%BD%D1%86%D0%B8%D0%B8+%D0%BF%D1%80%D0%B5%D0%B4%D1%81%D1%82%D0%B0%D0%B2%D0%BB%D0%B5%D0%BD%D1%8B+%D0%B2+%D1%81%D0%B2%D0%BE%D0%B4%D0%BD%D0%BE%D0%B9+%D1%82%D0%B0%D0%B1%D0%BB%D0%B8%D1%86%D0%B5.+35+%D0%A0%D0%B5%D0%B7%D1%83%D0%BB%D1%8C%D1%82%D0%B0%D1%82%D1%8B+%D1%80%D0%B0%D0%B1%D0%BE%D1%82%D1%8B+%D0%BA%D0%BE%D0%BD%D1%84%D0%B5%D1%80%D0%B5%D0%BD%D1%86%D0%B8%D0%B8+35b/32108_html_m1d60d1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9006991" cy="6085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http://vitiligosuz.com/photo/55f8f5a27b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563246" cy="5725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больного в условиях изоляции в РО приводит к  формированию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формирование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больничного стационара явлений социальной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отсутствие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к трудовой деятельности и трудовых навыков, отсутствие навыков и мотивации к принятию самостоятельного решения, сниженная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синтонность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ограничение социальных контактов реабилитационным кругом, усиление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патохарактерологических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проявлений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Регрессия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нередко достигает  такой степени, что РО и организованная в ней реабилитационная среда идентифицируются пациентом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обстановкой и собственным домом, а персонал РО - с единственными близкими людьми.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результата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госптализма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пациенты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после завершения программы реабилитации остаются в РО в качестве волонтеров.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1399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http://www.studfiles.ru/html/2706/537/html_O8L4BdmfgA.iB2T/htmlconvd-zbyaoX_html_m141b1b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64517"/>
            <a:ext cx="12256449" cy="6013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http://works.doklad.ru/images/jbce4fp-coM/m112a1a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12277725" cy="6181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http://works.doklad.ru/images/jbce4fp-coM/m1bf25c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10629900" cy="1127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ttp://alcoholizmgalav3.ru/articles/wp-content/uploads/2016/10/28740783-alkogolizm-kak-vylech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7346" name="AutoShape 2" descr="http://fs1.ppt4web.ru/images/5345/75501/640/img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http://fs1.ppt4web.ru/images/5345/75501/640/img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http://fs1.ppt4web.ru/images/5345/75501/640/img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2" name="Picture 8" descr="http://nenuda.ru/nuda/234/233969/233969_html_m1ebc19e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11115675" cy="714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http://zero50x.myjino.ru/allpic/29/5863-img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545" y="-109141"/>
            <a:ext cx="9326033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www.metod-kopilka.ru/images/doc/61/6208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www.jourclub.ru/upload/img/filosofl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7820868" cy="7139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 descr="http://shkolageo.ru/mpakard/%D0%94%D0%B5%D1%8F%D1%82%D0%B5%D0%BB%D1%8C%D0%BD%D0%BE%D1%81%D1%82%D1%8C+%D0%BA%D0%B0%D0%BA+%D1%81%D0%BF%D0%BE%D1%81%D0%BE%D0%B1+%D1%87%D0%B5%D0%BB%D0%BE%D0%B2%D0%B5%D1%87%D0%B5%D1%81%D0%BA%D0%BE%D0%B3%D0%BE+%D0%B1%D1%8B%D1%82%D0%B8%D1%8Fd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://2.bp.blogspot.com/-eMNF9Skqj3c/UE3974ITr9I/AAAAAAAAAfc/Qn4ze1BYN38/s1600/0013-013-Osnovnye-sfery-zhiznedejatelnosti-obsche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Формализованный показатель эффективности ЛРП - ремиссия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РЕМИССИЯ СИНДРОМА ЗАВИСИМОСТИ ОТ ПАВ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Временное существенное ослабление или полное исчезновение основных клинических проявлений хронического заболевания. При ремиссии сохраняется механизм реализации патологического процесса, что при определенных условиях обеспечивает рецидив заболевания (А.Г. Сафронов)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Скрытые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субклинические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проявления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аддиктивного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цикла»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Полное воздержание от употребления ПАВ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Улучшение психического функционирования и психологического самочувствия на фоне улучшения основных социальных показателей: улучшение показателей занятости, показателей межличностных отношений, общих показателей здоровья, правового статуса, прекращение или сокращение приема ПАВ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М.Зобин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Е. Егоров)</a:t>
            </a:r>
          </a:p>
          <a:p>
            <a:pPr marL="0" indent="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РЕСОЦИАЛИЗАЦИЯ: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Обязательный компонент ремиссии</a:t>
            </a:r>
          </a:p>
          <a:p>
            <a:pPr marL="0" indent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Условие обеспечения продолжительности и эффективности ремиссии</a:t>
            </a:r>
          </a:p>
          <a:p>
            <a:pPr marL="0" indent="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67802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myshared.ru/4/309242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7491"/>
            <a:ext cx="9458556" cy="7093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2" name="Picture 2" descr="http://fs1.ppt4web.ru/images/5345/75501/310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" y="-136526"/>
            <a:ext cx="9080500" cy="6795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://hnu.docdat.com/pars_docs/refs/224/223184/img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9326033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dirty="0" smtClean="0"/>
              <a:t>Социализация </a:t>
            </a:r>
            <a:r>
              <a:rPr lang="en-US" dirty="0" smtClean="0"/>
              <a:t> /</a:t>
            </a:r>
            <a:r>
              <a:rPr lang="ru-RU" dirty="0" smtClean="0"/>
              <a:t> </a:t>
            </a:r>
            <a:r>
              <a:rPr lang="ru-RU" dirty="0" err="1" smtClean="0"/>
              <a:t>Ресоциализация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5652120" cy="5073427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ресоциализацией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понимается процесс вхождения (интеграции) в общество, в различные типы социальных общностей (группа, коллектив, организация и т.д.) посредством усвоения культуры, социальных ценностей и норм, на основе которых формируются общественно значимые качества личности.  Усвоение образцов поведения, социальных норм, ценностей и знаний, психологических установок и навыков, позволяющих успешно функционировать в обществе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	Основными механизмами социализации/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ресоциализации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являются: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1)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информационно-образовательный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2)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стимуляционный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3)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регуляторно-контролирующий</a:t>
            </a: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4)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организационно-регулирующий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	Основными факторами/агентами социализации  являются: 		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	1)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микрофакторы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(семья,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микросоциум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, институты воспитания, в том числе образовательные организации, трудовой коллектив, религиозные организации; 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	2)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мезофакторы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(СМИ, условия проживания); </a:t>
            </a:r>
          </a:p>
          <a:p>
            <a:pPr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		3)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макрофакторы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(культура, общество, государство). </a:t>
            </a:r>
            <a:endParaRPr lang="ru-RU" sz="6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1052736"/>
            <a:ext cx="3203848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Стадии социализации:</a:t>
            </a:r>
          </a:p>
          <a:p>
            <a:pPr algn="ctr"/>
            <a:r>
              <a:rPr lang="ru-RU" dirty="0" smtClean="0"/>
              <a:t>1. Адаптация</a:t>
            </a:r>
          </a:p>
          <a:p>
            <a:pPr algn="ctr"/>
            <a:r>
              <a:rPr lang="ru-RU" dirty="0" smtClean="0"/>
              <a:t>2.Индивидуализация</a:t>
            </a:r>
          </a:p>
          <a:p>
            <a:pPr algn="ctr"/>
            <a:r>
              <a:rPr lang="ru-RU" dirty="0" smtClean="0"/>
              <a:t>3. Интеграция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Стадии </a:t>
            </a:r>
            <a:r>
              <a:rPr lang="ru-RU" dirty="0" err="1" smtClean="0"/>
              <a:t>ресоциализации</a:t>
            </a:r>
            <a:r>
              <a:rPr lang="ru-RU" dirty="0" smtClean="0"/>
              <a:t>:</a:t>
            </a:r>
          </a:p>
          <a:p>
            <a:pPr marL="342900" indent="-342900" algn="ctr">
              <a:buAutoNum type="arabicParenR"/>
            </a:pPr>
            <a:r>
              <a:rPr lang="ru-RU" dirty="0" err="1" smtClean="0"/>
              <a:t>Десоциализация</a:t>
            </a:r>
            <a:r>
              <a:rPr lang="ru-RU" dirty="0" smtClean="0"/>
              <a:t> – отучение от патогенных норм  и правил поведения</a:t>
            </a:r>
          </a:p>
          <a:p>
            <a:pPr marL="342900" indent="-342900" algn="ctr">
              <a:buAutoNum type="arabicParenR"/>
            </a:pPr>
            <a:r>
              <a:rPr lang="ru-RU" dirty="0" smtClean="0"/>
              <a:t>Обучение </a:t>
            </a:r>
            <a:r>
              <a:rPr lang="ru-RU" dirty="0" err="1" smtClean="0"/>
              <a:t>саногенных</a:t>
            </a:r>
            <a:r>
              <a:rPr lang="ru-RU" dirty="0" smtClean="0"/>
              <a:t> нормам и правилам поведения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678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myshared.ru/5/465703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://shkolageo.ru/mpakard/%D0%A0%D0%B0%D0%B7%D0%B2%D0%B8%D1%82%D0%B8%D0%B5+%D0%BB%D0%B8%D1%87%D0%BD%D0%BE%D1%81%D1%82%D0%B8+%D0%BA%D0%B0%D0%BA+%D0%BF%D0%B5%D0%B4%D0%B0%D0%B3%D0%BE%D0%B3%D0%B8%D1%87%D0%B5%D1%81%D0%BA%D0%B0%D1%8F+%D0%BF%D1%80%D0%BE%D0%B1%D0%BB%D0%B5%D0%BC%D0%B0d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9" y="-136526"/>
            <a:ext cx="9326033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fs.nashaucheba.ru/tw_files2/urls_2/243/d-242207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Условия для социализации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Большинство перечисленных факторов могут быть задействованы только 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внестационарных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формах реабилитационного процесса. </a:t>
            </a:r>
          </a:p>
          <a:p>
            <a:pPr algn="just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основным этапам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ресоциализации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относятся: </a:t>
            </a:r>
          </a:p>
          <a:p>
            <a:pPr algn="just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1)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дезактуализация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патогенных и формирование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саногенных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навыков, что достигается в условиях стационарной программы реабилитации; </a:t>
            </a:r>
          </a:p>
          <a:p>
            <a:pPr algn="just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2) применение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саногенных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навыков по назначению, что возможно только в условиях реального социума. </a:t>
            </a:r>
          </a:p>
          <a:p>
            <a:pPr algn="just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связи с этим необходимость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постстационарных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внестационарных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форм реабилитации, основной задачей которых является обучение пациентов навыкам социализация/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ресоциализации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оказывается принципиальной.   </a:t>
            </a:r>
          </a:p>
          <a:p>
            <a:pPr algn="just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Основными формами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постстационарной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реабилитации могут быть амбулаторная реабилитация, реабилитация в форме дневного стационара, дома на полпути и т.д.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67802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377</Words>
  <Application>Microsoft Office PowerPoint</Application>
  <PresentationFormat>Экран (4:3)</PresentationFormat>
  <Paragraphs>55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Социально-психологические последствия стационарной реабилитации лиц с наркотической зависимостью (феномен реабилитационного госпитализма) </vt:lpstr>
      <vt:lpstr>Комплексность ЛРП</vt:lpstr>
      <vt:lpstr>Феномен госпитализма</vt:lpstr>
      <vt:lpstr>Формализованный показатель эффективности ЛРП - ремиссия</vt:lpstr>
      <vt:lpstr>Социализация  / Ресоциализация</vt:lpstr>
      <vt:lpstr>Слайд 6</vt:lpstr>
      <vt:lpstr>Слайд 7</vt:lpstr>
      <vt:lpstr>Слайд 8</vt:lpstr>
      <vt:lpstr>Условия для социализации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АНАТОЛЬЕВНА</dc:creator>
  <cp:lastModifiedBy>ЕВГЕНИЯ АНАТОЛЬЕВНА</cp:lastModifiedBy>
  <cp:revision>39</cp:revision>
  <dcterms:created xsi:type="dcterms:W3CDTF">2016-11-28T16:28:13Z</dcterms:created>
  <dcterms:modified xsi:type="dcterms:W3CDTF">2016-12-05T08:24:07Z</dcterms:modified>
</cp:coreProperties>
</file>