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sldIdLst>
    <p:sldId id="256" r:id="rId2"/>
    <p:sldId id="318" r:id="rId3"/>
    <p:sldId id="319" r:id="rId4"/>
    <p:sldId id="320" r:id="rId5"/>
    <p:sldId id="323" r:id="rId6"/>
    <p:sldId id="280" r:id="rId7"/>
    <p:sldId id="286" r:id="rId8"/>
    <p:sldId id="324" r:id="rId9"/>
    <p:sldId id="291" r:id="rId10"/>
    <p:sldId id="293" r:id="rId11"/>
    <p:sldId id="296" r:id="rId12"/>
    <p:sldId id="297" r:id="rId13"/>
    <p:sldId id="298" r:id="rId14"/>
    <p:sldId id="299" r:id="rId15"/>
    <p:sldId id="301" r:id="rId16"/>
    <p:sldId id="303" r:id="rId17"/>
    <p:sldId id="325" r:id="rId18"/>
    <p:sldId id="304" r:id="rId19"/>
    <p:sldId id="305" r:id="rId20"/>
    <p:sldId id="306" r:id="rId21"/>
    <p:sldId id="307" r:id="rId22"/>
    <p:sldId id="308" r:id="rId23"/>
    <p:sldId id="312" r:id="rId24"/>
    <p:sldId id="310" r:id="rId25"/>
    <p:sldId id="311" r:id="rId26"/>
    <p:sldId id="313" r:id="rId27"/>
    <p:sldId id="314" r:id="rId28"/>
    <p:sldId id="278" r:id="rId29"/>
  </p:sldIdLst>
  <p:sldSz cx="9144000" cy="6858000" type="screen4x3"/>
  <p:notesSz cx="6761163" cy="9882188"/>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2167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046" autoAdjust="0"/>
    <p:restoredTop sz="94660"/>
  </p:normalViewPr>
  <p:slideViewPr>
    <p:cSldViewPr>
      <p:cViewPr varScale="1">
        <p:scale>
          <a:sx n="70" d="100"/>
          <a:sy n="70" d="100"/>
        </p:scale>
        <p:origin x="750" y="7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grpSp>
        <p:nvGrpSpPr>
          <p:cNvPr id="4" name="Group 2"/>
          <p:cNvGrpSpPr>
            <a:grpSpLocks/>
          </p:cNvGrpSpPr>
          <p:nvPr/>
        </p:nvGrpSpPr>
        <p:grpSpPr bwMode="auto">
          <a:xfrm>
            <a:off x="0" y="0"/>
            <a:ext cx="9140825" cy="6850063"/>
            <a:chOff x="0" y="0"/>
            <a:chExt cx="5758" cy="4315"/>
          </a:xfrm>
        </p:grpSpPr>
        <p:grpSp>
          <p:nvGrpSpPr>
            <p:cNvPr id="5" name="Group 3"/>
            <p:cNvGrpSpPr>
              <a:grpSpLocks/>
            </p:cNvGrpSpPr>
            <p:nvPr userDrawn="1"/>
          </p:nvGrpSpPr>
          <p:grpSpPr bwMode="auto">
            <a:xfrm>
              <a:off x="1728" y="2230"/>
              <a:ext cx="4027" cy="2085"/>
              <a:chOff x="1728" y="2230"/>
              <a:chExt cx="4027" cy="2085"/>
            </a:xfrm>
          </p:grpSpPr>
          <p:sp>
            <p:nvSpPr>
              <p:cNvPr id="8" name="Freeform 4"/>
              <p:cNvSpPr>
                <a:spLocks/>
              </p:cNvSpPr>
              <p:nvPr/>
            </p:nvSpPr>
            <p:spPr bwMode="hidden">
              <a:xfrm>
                <a:off x="1728" y="2644"/>
                <a:ext cx="2882" cy="1671"/>
              </a:xfrm>
              <a:custGeom>
                <a:avLst/>
                <a:gdLst/>
                <a:ahLst/>
                <a:cxnLst>
                  <a:cxn ang="0">
                    <a:pos x="2740" y="528"/>
                  </a:cxn>
                  <a:cxn ang="0">
                    <a:pos x="2632" y="484"/>
                  </a:cxn>
                  <a:cxn ang="0">
                    <a:pos x="2480" y="424"/>
                  </a:cxn>
                  <a:cxn ang="0">
                    <a:pos x="2203" y="343"/>
                  </a:cxn>
                  <a:cxn ang="0">
                    <a:pos x="1970" y="277"/>
                  </a:cxn>
                  <a:cxn ang="0">
                    <a:pos x="1807" y="212"/>
                  </a:cxn>
                  <a:cxn ang="0">
                    <a:pos x="1693" y="152"/>
                  </a:cxn>
                  <a:cxn ang="0">
                    <a:pos x="1628" y="103"/>
                  </a:cxn>
                  <a:cxn ang="0">
                    <a:pos x="1590" y="60"/>
                  </a:cxn>
                  <a:cxn ang="0">
                    <a:pos x="1579" y="27"/>
                  </a:cxn>
                  <a:cxn ang="0">
                    <a:pos x="1585" y="0"/>
                  </a:cxn>
                  <a:cxn ang="0">
                    <a:pos x="1557" y="49"/>
                  </a:cxn>
                  <a:cxn ang="0">
                    <a:pos x="1568" y="98"/>
                  </a:cxn>
                  <a:cxn ang="0">
                    <a:pos x="1617" y="141"/>
                  </a:cxn>
                  <a:cxn ang="0">
                    <a:pos x="1688" y="185"/>
                  </a:cxn>
                  <a:cxn ang="0">
                    <a:pos x="1791" y="228"/>
                  </a:cxn>
                  <a:cxn ang="0">
                    <a:pos x="2040" y="310"/>
                  </a:cxn>
                  <a:cxn ang="0">
                    <a:pos x="2285" y="381"/>
                  </a:cxn>
                  <a:cxn ang="0">
                    <a:pos x="2464" y="435"/>
                  </a:cxn>
                  <a:cxn ang="0">
                    <a:pos x="2605" y="484"/>
                  </a:cxn>
                  <a:cxn ang="0">
                    <a:pos x="2708" y="528"/>
                  </a:cxn>
                  <a:cxn ang="0">
                    <a:pos x="2768" y="560"/>
                  </a:cxn>
                  <a:cxn ang="0">
                    <a:pos x="2795" y="593"/>
                  </a:cxn>
                  <a:cxn ang="0">
                    <a:pos x="2795" y="642"/>
                  </a:cxn>
                  <a:cxn ang="0">
                    <a:pos x="2762" y="691"/>
                  </a:cxn>
                  <a:cxn ang="0">
                    <a:pos x="2692" y="735"/>
                  </a:cxn>
                  <a:cxn ang="0">
                    <a:pos x="2589" y="778"/>
                  </a:cxn>
                  <a:cxn ang="0">
                    <a:pos x="2458" y="822"/>
                  </a:cxn>
                  <a:cxn ang="0">
                    <a:pos x="2301" y="865"/>
                  </a:cxn>
                  <a:cxn ang="0">
                    <a:pos x="2030" y="930"/>
                  </a:cxn>
                  <a:cxn ang="0">
                    <a:pos x="1606" y="1034"/>
                  </a:cxn>
                  <a:cxn ang="0">
                    <a:pos x="1145" y="1164"/>
                  </a:cxn>
                  <a:cxn ang="0">
                    <a:pos x="673" y="1328"/>
                  </a:cxn>
                  <a:cxn ang="0">
                    <a:pos x="217" y="1545"/>
                  </a:cxn>
                  <a:cxn ang="0">
                    <a:pos x="353" y="1671"/>
                  </a:cxn>
                  <a:cxn ang="0">
                    <a:pos x="754" y="1469"/>
                  </a:cxn>
                  <a:cxn ang="0">
                    <a:pos x="1145" y="1311"/>
                  </a:cxn>
                  <a:cxn ang="0">
                    <a:pos x="1519" y="1186"/>
                  </a:cxn>
                  <a:cxn ang="0">
                    <a:pos x="1861" y="1083"/>
                  </a:cxn>
                  <a:cxn ang="0">
                    <a:pos x="2165" y="1007"/>
                  </a:cxn>
                  <a:cxn ang="0">
                    <a:pos x="2426" y="947"/>
                  </a:cxn>
                  <a:cxn ang="0">
                    <a:pos x="2626" y="892"/>
                  </a:cxn>
                  <a:cxn ang="0">
                    <a:pos x="2762" y="838"/>
                  </a:cxn>
                  <a:cxn ang="0">
                    <a:pos x="2827" y="794"/>
                  </a:cxn>
                  <a:cxn ang="0">
                    <a:pos x="2865" y="745"/>
                  </a:cxn>
                  <a:cxn ang="0">
                    <a:pos x="2882" y="702"/>
                  </a:cxn>
                  <a:cxn ang="0">
                    <a:pos x="2854" y="620"/>
                  </a:cxn>
                  <a:cxn ang="0">
                    <a:pos x="2800" y="560"/>
                  </a:cxn>
                  <a:cxn ang="0">
                    <a:pos x="2773" y="544"/>
                  </a:cxn>
                </a:cxnLst>
                <a:rect l="0" t="0" r="r" b="b"/>
                <a:pathLst>
                  <a:path w="2882" h="1671">
                    <a:moveTo>
                      <a:pt x="2773" y="544"/>
                    </a:moveTo>
                    <a:lnTo>
                      <a:pt x="2740" y="528"/>
                    </a:lnTo>
                    <a:lnTo>
                      <a:pt x="2692" y="506"/>
                    </a:lnTo>
                    <a:lnTo>
                      <a:pt x="2632" y="484"/>
                    </a:lnTo>
                    <a:lnTo>
                      <a:pt x="2561" y="457"/>
                    </a:lnTo>
                    <a:lnTo>
                      <a:pt x="2480" y="424"/>
                    </a:lnTo>
                    <a:lnTo>
                      <a:pt x="2388" y="397"/>
                    </a:lnTo>
                    <a:lnTo>
                      <a:pt x="2203" y="343"/>
                    </a:lnTo>
                    <a:lnTo>
                      <a:pt x="2078" y="310"/>
                    </a:lnTo>
                    <a:lnTo>
                      <a:pt x="1970" y="277"/>
                    </a:lnTo>
                    <a:lnTo>
                      <a:pt x="1878" y="245"/>
                    </a:lnTo>
                    <a:lnTo>
                      <a:pt x="1807" y="212"/>
                    </a:lnTo>
                    <a:lnTo>
                      <a:pt x="1742" y="179"/>
                    </a:lnTo>
                    <a:lnTo>
                      <a:pt x="1693" y="152"/>
                    </a:lnTo>
                    <a:lnTo>
                      <a:pt x="1655" y="125"/>
                    </a:lnTo>
                    <a:lnTo>
                      <a:pt x="1628" y="103"/>
                    </a:lnTo>
                    <a:lnTo>
                      <a:pt x="1606" y="81"/>
                    </a:lnTo>
                    <a:lnTo>
                      <a:pt x="1590" y="60"/>
                    </a:lnTo>
                    <a:lnTo>
                      <a:pt x="1585" y="43"/>
                    </a:lnTo>
                    <a:lnTo>
                      <a:pt x="1579" y="27"/>
                    </a:lnTo>
                    <a:lnTo>
                      <a:pt x="1585" y="5"/>
                    </a:lnTo>
                    <a:lnTo>
                      <a:pt x="1585" y="0"/>
                    </a:lnTo>
                    <a:lnTo>
                      <a:pt x="1568" y="27"/>
                    </a:lnTo>
                    <a:lnTo>
                      <a:pt x="1557" y="49"/>
                    </a:lnTo>
                    <a:lnTo>
                      <a:pt x="1557" y="76"/>
                    </a:lnTo>
                    <a:lnTo>
                      <a:pt x="1568" y="98"/>
                    </a:lnTo>
                    <a:lnTo>
                      <a:pt x="1590" y="120"/>
                    </a:lnTo>
                    <a:lnTo>
                      <a:pt x="1617" y="141"/>
                    </a:lnTo>
                    <a:lnTo>
                      <a:pt x="1650" y="163"/>
                    </a:lnTo>
                    <a:lnTo>
                      <a:pt x="1688" y="185"/>
                    </a:lnTo>
                    <a:lnTo>
                      <a:pt x="1737" y="207"/>
                    </a:lnTo>
                    <a:lnTo>
                      <a:pt x="1791" y="228"/>
                    </a:lnTo>
                    <a:lnTo>
                      <a:pt x="1905" y="267"/>
                    </a:lnTo>
                    <a:lnTo>
                      <a:pt x="2040" y="310"/>
                    </a:lnTo>
                    <a:lnTo>
                      <a:pt x="2182" y="348"/>
                    </a:lnTo>
                    <a:lnTo>
                      <a:pt x="2285" y="381"/>
                    </a:lnTo>
                    <a:lnTo>
                      <a:pt x="2382" y="408"/>
                    </a:lnTo>
                    <a:lnTo>
                      <a:pt x="2464" y="435"/>
                    </a:lnTo>
                    <a:lnTo>
                      <a:pt x="2540" y="462"/>
                    </a:lnTo>
                    <a:lnTo>
                      <a:pt x="2605" y="484"/>
                    </a:lnTo>
                    <a:lnTo>
                      <a:pt x="2659" y="506"/>
                    </a:lnTo>
                    <a:lnTo>
                      <a:pt x="2708" y="528"/>
                    </a:lnTo>
                    <a:lnTo>
                      <a:pt x="2740" y="544"/>
                    </a:lnTo>
                    <a:lnTo>
                      <a:pt x="2768" y="560"/>
                    </a:lnTo>
                    <a:lnTo>
                      <a:pt x="2784" y="577"/>
                    </a:lnTo>
                    <a:lnTo>
                      <a:pt x="2795" y="593"/>
                    </a:lnTo>
                    <a:lnTo>
                      <a:pt x="2800" y="615"/>
                    </a:lnTo>
                    <a:lnTo>
                      <a:pt x="2795" y="642"/>
                    </a:lnTo>
                    <a:lnTo>
                      <a:pt x="2784" y="664"/>
                    </a:lnTo>
                    <a:lnTo>
                      <a:pt x="2762" y="691"/>
                    </a:lnTo>
                    <a:lnTo>
                      <a:pt x="2730" y="713"/>
                    </a:lnTo>
                    <a:lnTo>
                      <a:pt x="2692" y="735"/>
                    </a:lnTo>
                    <a:lnTo>
                      <a:pt x="2643" y="756"/>
                    </a:lnTo>
                    <a:lnTo>
                      <a:pt x="2589" y="778"/>
                    </a:lnTo>
                    <a:lnTo>
                      <a:pt x="2529" y="800"/>
                    </a:lnTo>
                    <a:lnTo>
                      <a:pt x="2458" y="822"/>
                    </a:lnTo>
                    <a:lnTo>
                      <a:pt x="2382" y="843"/>
                    </a:lnTo>
                    <a:lnTo>
                      <a:pt x="2301" y="865"/>
                    </a:lnTo>
                    <a:lnTo>
                      <a:pt x="2214" y="887"/>
                    </a:lnTo>
                    <a:lnTo>
                      <a:pt x="2030" y="930"/>
                    </a:lnTo>
                    <a:lnTo>
                      <a:pt x="1823" y="979"/>
                    </a:lnTo>
                    <a:lnTo>
                      <a:pt x="1606" y="1034"/>
                    </a:lnTo>
                    <a:lnTo>
                      <a:pt x="1378" y="1094"/>
                    </a:lnTo>
                    <a:lnTo>
                      <a:pt x="1145" y="1164"/>
                    </a:lnTo>
                    <a:lnTo>
                      <a:pt x="912" y="1241"/>
                    </a:lnTo>
                    <a:lnTo>
                      <a:pt x="673" y="1328"/>
                    </a:lnTo>
                    <a:lnTo>
                      <a:pt x="440" y="1431"/>
                    </a:lnTo>
                    <a:lnTo>
                      <a:pt x="217" y="1545"/>
                    </a:lnTo>
                    <a:lnTo>
                      <a:pt x="0" y="1671"/>
                    </a:lnTo>
                    <a:lnTo>
                      <a:pt x="353" y="1671"/>
                    </a:lnTo>
                    <a:lnTo>
                      <a:pt x="554" y="1567"/>
                    </a:lnTo>
                    <a:lnTo>
                      <a:pt x="754" y="1469"/>
                    </a:lnTo>
                    <a:lnTo>
                      <a:pt x="955" y="1388"/>
                    </a:lnTo>
                    <a:lnTo>
                      <a:pt x="1145" y="1311"/>
                    </a:lnTo>
                    <a:lnTo>
                      <a:pt x="1335" y="1241"/>
                    </a:lnTo>
                    <a:lnTo>
                      <a:pt x="1519" y="1186"/>
                    </a:lnTo>
                    <a:lnTo>
                      <a:pt x="1693" y="1132"/>
                    </a:lnTo>
                    <a:lnTo>
                      <a:pt x="1861" y="1083"/>
                    </a:lnTo>
                    <a:lnTo>
                      <a:pt x="2019" y="1045"/>
                    </a:lnTo>
                    <a:lnTo>
                      <a:pt x="2165" y="1007"/>
                    </a:lnTo>
                    <a:lnTo>
                      <a:pt x="2301" y="974"/>
                    </a:lnTo>
                    <a:lnTo>
                      <a:pt x="2426" y="947"/>
                    </a:lnTo>
                    <a:lnTo>
                      <a:pt x="2534" y="914"/>
                    </a:lnTo>
                    <a:lnTo>
                      <a:pt x="2626" y="892"/>
                    </a:lnTo>
                    <a:lnTo>
                      <a:pt x="2702" y="865"/>
                    </a:lnTo>
                    <a:lnTo>
                      <a:pt x="2762" y="838"/>
                    </a:lnTo>
                    <a:lnTo>
                      <a:pt x="2800" y="816"/>
                    </a:lnTo>
                    <a:lnTo>
                      <a:pt x="2827" y="794"/>
                    </a:lnTo>
                    <a:lnTo>
                      <a:pt x="2849" y="767"/>
                    </a:lnTo>
                    <a:lnTo>
                      <a:pt x="2865" y="745"/>
                    </a:lnTo>
                    <a:lnTo>
                      <a:pt x="2876" y="724"/>
                    </a:lnTo>
                    <a:lnTo>
                      <a:pt x="2882" y="702"/>
                    </a:lnTo>
                    <a:lnTo>
                      <a:pt x="2876" y="658"/>
                    </a:lnTo>
                    <a:lnTo>
                      <a:pt x="2854" y="620"/>
                    </a:lnTo>
                    <a:lnTo>
                      <a:pt x="2833" y="588"/>
                    </a:lnTo>
                    <a:lnTo>
                      <a:pt x="2800" y="560"/>
                    </a:lnTo>
                    <a:lnTo>
                      <a:pt x="2773" y="544"/>
                    </a:lnTo>
                    <a:lnTo>
                      <a:pt x="2773" y="544"/>
                    </a:lnTo>
                    <a:close/>
                  </a:path>
                </a:pathLst>
              </a:custGeom>
              <a:gradFill rotWithShape="0">
                <a:gsLst>
                  <a:gs pos="0">
                    <a:schemeClr val="bg1"/>
                  </a:gs>
                  <a:gs pos="100000">
                    <a:schemeClr val="bg1">
                      <a:gamma/>
                      <a:shade val="90980"/>
                      <a:invGamma/>
                    </a:schemeClr>
                  </a:gs>
                </a:gsLst>
                <a:lin ang="0" scaled="1"/>
              </a:gradFill>
              <a:ln w="9525">
                <a:noFill/>
                <a:round/>
                <a:headEnd/>
                <a:tailEnd/>
              </a:ln>
            </p:spPr>
            <p:txBody>
              <a:bodyPr/>
              <a:lstStyle/>
              <a:p>
                <a:pPr fontAlgn="auto">
                  <a:spcBef>
                    <a:spcPts val="0"/>
                  </a:spcBef>
                  <a:spcAft>
                    <a:spcPts val="0"/>
                  </a:spcAft>
                  <a:defRPr/>
                </a:pPr>
                <a:endParaRPr lang="ru-RU" dirty="0">
                  <a:latin typeface="+mn-lt"/>
                  <a:cs typeface="+mn-cs"/>
                </a:endParaRPr>
              </a:p>
            </p:txBody>
          </p:sp>
          <p:sp>
            <p:nvSpPr>
              <p:cNvPr id="9" name="Freeform 5"/>
              <p:cNvSpPr>
                <a:spLocks/>
              </p:cNvSpPr>
              <p:nvPr/>
            </p:nvSpPr>
            <p:spPr bwMode="hidden">
              <a:xfrm>
                <a:off x="4170" y="2671"/>
                <a:ext cx="1259" cy="811"/>
              </a:xfrm>
              <a:custGeom>
                <a:avLst/>
                <a:gdLst/>
                <a:ahLst/>
                <a:cxnLst>
                  <a:cxn ang="0">
                    <a:pos x="1259" y="615"/>
                  </a:cxn>
                  <a:cxn ang="0">
                    <a:pos x="1248" y="588"/>
                  </a:cxn>
                  <a:cxn ang="0">
                    <a:pos x="1237" y="566"/>
                  </a:cxn>
                  <a:cxn ang="0">
                    <a:pos x="1216" y="539"/>
                  </a:cxn>
                  <a:cxn ang="0">
                    <a:pos x="1188" y="517"/>
                  </a:cxn>
                  <a:cxn ang="0">
                    <a:pos x="1123" y="479"/>
                  </a:cxn>
                  <a:cxn ang="0">
                    <a:pos x="1042" y="441"/>
                  </a:cxn>
                  <a:cxn ang="0">
                    <a:pos x="944" y="408"/>
                  </a:cxn>
                  <a:cxn ang="0">
                    <a:pos x="841" y="381"/>
                  </a:cxn>
                  <a:cxn ang="0">
                    <a:pos x="727" y="348"/>
                  </a:cxn>
                  <a:cxn ang="0">
                    <a:pos x="613" y="321"/>
                  </a:cxn>
                  <a:cxn ang="0">
                    <a:pos x="499" y="294"/>
                  </a:cxn>
                  <a:cxn ang="0">
                    <a:pos x="391" y="261"/>
                  </a:cxn>
                  <a:cxn ang="0">
                    <a:pos x="288" y="229"/>
                  </a:cxn>
                  <a:cxn ang="0">
                    <a:pos x="195" y="196"/>
                  </a:cxn>
                  <a:cxn ang="0">
                    <a:pos x="119" y="152"/>
                  </a:cxn>
                  <a:cxn ang="0">
                    <a:pos x="54" y="109"/>
                  </a:cxn>
                  <a:cxn ang="0">
                    <a:pos x="33" y="87"/>
                  </a:cxn>
                  <a:cxn ang="0">
                    <a:pos x="16" y="60"/>
                  </a:cxn>
                  <a:cxn ang="0">
                    <a:pos x="5" y="33"/>
                  </a:cxn>
                  <a:cxn ang="0">
                    <a:pos x="0" y="0"/>
                  </a:cxn>
                  <a:cxn ang="0">
                    <a:pos x="0" y="6"/>
                  </a:cxn>
                  <a:cxn ang="0">
                    <a:pos x="0" y="11"/>
                  </a:cxn>
                  <a:cxn ang="0">
                    <a:pos x="0" y="38"/>
                  </a:cxn>
                  <a:cxn ang="0">
                    <a:pos x="5" y="60"/>
                  </a:cxn>
                  <a:cxn ang="0">
                    <a:pos x="16" y="87"/>
                  </a:cxn>
                  <a:cxn ang="0">
                    <a:pos x="33" y="114"/>
                  </a:cxn>
                  <a:cxn ang="0">
                    <a:pos x="54" y="142"/>
                  </a:cxn>
                  <a:cxn ang="0">
                    <a:pos x="87" y="174"/>
                  </a:cxn>
                  <a:cxn ang="0">
                    <a:pos x="125" y="207"/>
                  </a:cxn>
                  <a:cxn ang="0">
                    <a:pos x="179" y="240"/>
                  </a:cxn>
                  <a:cxn ang="0">
                    <a:pos x="244" y="278"/>
                  </a:cxn>
                  <a:cxn ang="0">
                    <a:pos x="326" y="310"/>
                  </a:cxn>
                  <a:cxn ang="0">
                    <a:pos x="418" y="348"/>
                  </a:cxn>
                  <a:cxn ang="0">
                    <a:pos x="526" y="381"/>
                  </a:cxn>
                  <a:cxn ang="0">
                    <a:pos x="657" y="414"/>
                  </a:cxn>
                  <a:cxn ang="0">
                    <a:pos x="749" y="435"/>
                  </a:cxn>
                  <a:cxn ang="0">
                    <a:pos x="830" y="463"/>
                  </a:cxn>
                  <a:cxn ang="0">
                    <a:pos x="901" y="490"/>
                  </a:cxn>
                  <a:cxn ang="0">
                    <a:pos x="966" y="512"/>
                  </a:cxn>
                  <a:cxn ang="0">
                    <a:pos x="1015" y="539"/>
                  </a:cxn>
                  <a:cxn ang="0">
                    <a:pos x="1053" y="566"/>
                  </a:cxn>
                  <a:cxn ang="0">
                    <a:pos x="1080" y="593"/>
                  </a:cxn>
                  <a:cxn ang="0">
                    <a:pos x="1102" y="620"/>
                  </a:cxn>
                  <a:cxn ang="0">
                    <a:pos x="1112" y="648"/>
                  </a:cxn>
                  <a:cxn ang="0">
                    <a:pos x="1118" y="675"/>
                  </a:cxn>
                  <a:cxn ang="0">
                    <a:pos x="1112" y="697"/>
                  </a:cxn>
                  <a:cxn ang="0">
                    <a:pos x="1096" y="724"/>
                  </a:cxn>
                  <a:cxn ang="0">
                    <a:pos x="1080" y="746"/>
                  </a:cxn>
                  <a:cxn ang="0">
                    <a:pos x="1053" y="767"/>
                  </a:cxn>
                  <a:cxn ang="0">
                    <a:pos x="1015" y="789"/>
                  </a:cxn>
                  <a:cxn ang="0">
                    <a:pos x="977" y="811"/>
                  </a:cxn>
                  <a:cxn ang="0">
                    <a:pos x="1047" y="789"/>
                  </a:cxn>
                  <a:cxn ang="0">
                    <a:pos x="1107" y="767"/>
                  </a:cxn>
                  <a:cxn ang="0">
                    <a:pos x="1156" y="746"/>
                  </a:cxn>
                  <a:cxn ang="0">
                    <a:pos x="1199" y="724"/>
                  </a:cxn>
                  <a:cxn ang="0">
                    <a:pos x="1226" y="702"/>
                  </a:cxn>
                  <a:cxn ang="0">
                    <a:pos x="1248" y="675"/>
                  </a:cxn>
                  <a:cxn ang="0">
                    <a:pos x="1259" y="648"/>
                  </a:cxn>
                  <a:cxn ang="0">
                    <a:pos x="1259" y="615"/>
                  </a:cxn>
                  <a:cxn ang="0">
                    <a:pos x="1259" y="615"/>
                  </a:cxn>
                </a:cxnLst>
                <a:rect l="0" t="0" r="r" b="b"/>
                <a:pathLst>
                  <a:path w="1259" h="811">
                    <a:moveTo>
                      <a:pt x="1259" y="615"/>
                    </a:moveTo>
                    <a:lnTo>
                      <a:pt x="1248" y="588"/>
                    </a:lnTo>
                    <a:lnTo>
                      <a:pt x="1237" y="566"/>
                    </a:lnTo>
                    <a:lnTo>
                      <a:pt x="1216" y="539"/>
                    </a:lnTo>
                    <a:lnTo>
                      <a:pt x="1188" y="517"/>
                    </a:lnTo>
                    <a:lnTo>
                      <a:pt x="1123" y="479"/>
                    </a:lnTo>
                    <a:lnTo>
                      <a:pt x="1042" y="441"/>
                    </a:lnTo>
                    <a:lnTo>
                      <a:pt x="944" y="408"/>
                    </a:lnTo>
                    <a:lnTo>
                      <a:pt x="841" y="381"/>
                    </a:lnTo>
                    <a:lnTo>
                      <a:pt x="727" y="348"/>
                    </a:lnTo>
                    <a:lnTo>
                      <a:pt x="613" y="321"/>
                    </a:lnTo>
                    <a:lnTo>
                      <a:pt x="499" y="294"/>
                    </a:lnTo>
                    <a:lnTo>
                      <a:pt x="391" y="261"/>
                    </a:lnTo>
                    <a:lnTo>
                      <a:pt x="288" y="229"/>
                    </a:lnTo>
                    <a:lnTo>
                      <a:pt x="195" y="196"/>
                    </a:lnTo>
                    <a:lnTo>
                      <a:pt x="119" y="152"/>
                    </a:lnTo>
                    <a:lnTo>
                      <a:pt x="54" y="109"/>
                    </a:lnTo>
                    <a:lnTo>
                      <a:pt x="33" y="87"/>
                    </a:lnTo>
                    <a:lnTo>
                      <a:pt x="16" y="60"/>
                    </a:lnTo>
                    <a:lnTo>
                      <a:pt x="5" y="33"/>
                    </a:lnTo>
                    <a:lnTo>
                      <a:pt x="0" y="0"/>
                    </a:lnTo>
                    <a:lnTo>
                      <a:pt x="0" y="6"/>
                    </a:lnTo>
                    <a:lnTo>
                      <a:pt x="0" y="11"/>
                    </a:lnTo>
                    <a:lnTo>
                      <a:pt x="0" y="38"/>
                    </a:lnTo>
                    <a:lnTo>
                      <a:pt x="5" y="60"/>
                    </a:lnTo>
                    <a:lnTo>
                      <a:pt x="16" y="87"/>
                    </a:lnTo>
                    <a:lnTo>
                      <a:pt x="33" y="114"/>
                    </a:lnTo>
                    <a:lnTo>
                      <a:pt x="54" y="142"/>
                    </a:lnTo>
                    <a:lnTo>
                      <a:pt x="87" y="174"/>
                    </a:lnTo>
                    <a:lnTo>
                      <a:pt x="125" y="207"/>
                    </a:lnTo>
                    <a:lnTo>
                      <a:pt x="179" y="240"/>
                    </a:lnTo>
                    <a:lnTo>
                      <a:pt x="244" y="278"/>
                    </a:lnTo>
                    <a:lnTo>
                      <a:pt x="326" y="310"/>
                    </a:lnTo>
                    <a:lnTo>
                      <a:pt x="418" y="348"/>
                    </a:lnTo>
                    <a:lnTo>
                      <a:pt x="526" y="381"/>
                    </a:lnTo>
                    <a:lnTo>
                      <a:pt x="657" y="414"/>
                    </a:lnTo>
                    <a:lnTo>
                      <a:pt x="749" y="435"/>
                    </a:lnTo>
                    <a:lnTo>
                      <a:pt x="830" y="463"/>
                    </a:lnTo>
                    <a:lnTo>
                      <a:pt x="901" y="490"/>
                    </a:lnTo>
                    <a:lnTo>
                      <a:pt x="966" y="512"/>
                    </a:lnTo>
                    <a:lnTo>
                      <a:pt x="1015" y="539"/>
                    </a:lnTo>
                    <a:lnTo>
                      <a:pt x="1053" y="566"/>
                    </a:lnTo>
                    <a:lnTo>
                      <a:pt x="1080" y="593"/>
                    </a:lnTo>
                    <a:lnTo>
                      <a:pt x="1102" y="620"/>
                    </a:lnTo>
                    <a:lnTo>
                      <a:pt x="1112" y="648"/>
                    </a:lnTo>
                    <a:lnTo>
                      <a:pt x="1118" y="675"/>
                    </a:lnTo>
                    <a:lnTo>
                      <a:pt x="1112" y="697"/>
                    </a:lnTo>
                    <a:lnTo>
                      <a:pt x="1096" y="724"/>
                    </a:lnTo>
                    <a:lnTo>
                      <a:pt x="1080" y="746"/>
                    </a:lnTo>
                    <a:lnTo>
                      <a:pt x="1053" y="767"/>
                    </a:lnTo>
                    <a:lnTo>
                      <a:pt x="1015" y="789"/>
                    </a:lnTo>
                    <a:lnTo>
                      <a:pt x="977" y="811"/>
                    </a:lnTo>
                    <a:lnTo>
                      <a:pt x="1047" y="789"/>
                    </a:lnTo>
                    <a:lnTo>
                      <a:pt x="1107" y="767"/>
                    </a:lnTo>
                    <a:lnTo>
                      <a:pt x="1156" y="746"/>
                    </a:lnTo>
                    <a:lnTo>
                      <a:pt x="1199" y="724"/>
                    </a:lnTo>
                    <a:lnTo>
                      <a:pt x="1226" y="702"/>
                    </a:lnTo>
                    <a:lnTo>
                      <a:pt x="1248" y="675"/>
                    </a:lnTo>
                    <a:lnTo>
                      <a:pt x="1259" y="648"/>
                    </a:lnTo>
                    <a:lnTo>
                      <a:pt x="1259" y="615"/>
                    </a:lnTo>
                    <a:lnTo>
                      <a:pt x="1259" y="615"/>
                    </a:lnTo>
                    <a:close/>
                  </a:path>
                </a:pathLst>
              </a:custGeom>
              <a:gradFill rotWithShape="0">
                <a:gsLst>
                  <a:gs pos="0">
                    <a:schemeClr val="bg1"/>
                  </a:gs>
                  <a:gs pos="100000">
                    <a:schemeClr val="bg1">
                      <a:gamma/>
                      <a:shade val="90980"/>
                      <a:invGamma/>
                    </a:schemeClr>
                  </a:gs>
                </a:gsLst>
                <a:lin ang="2700000" scaled="1"/>
              </a:gradFill>
              <a:ln w="9525">
                <a:noFill/>
                <a:round/>
                <a:headEnd/>
                <a:tailEnd/>
              </a:ln>
            </p:spPr>
            <p:txBody>
              <a:bodyPr/>
              <a:lstStyle/>
              <a:p>
                <a:pPr fontAlgn="auto">
                  <a:spcBef>
                    <a:spcPts val="0"/>
                  </a:spcBef>
                  <a:spcAft>
                    <a:spcPts val="0"/>
                  </a:spcAft>
                  <a:defRPr/>
                </a:pPr>
                <a:endParaRPr lang="ru-RU" dirty="0">
                  <a:latin typeface="+mn-lt"/>
                  <a:cs typeface="+mn-cs"/>
                </a:endParaRPr>
              </a:p>
            </p:txBody>
          </p:sp>
          <p:sp>
            <p:nvSpPr>
              <p:cNvPr id="10" name="Freeform 6"/>
              <p:cNvSpPr>
                <a:spLocks/>
              </p:cNvSpPr>
              <p:nvPr/>
            </p:nvSpPr>
            <p:spPr bwMode="hidden">
              <a:xfrm>
                <a:off x="2900" y="3346"/>
                <a:ext cx="2849" cy="969"/>
              </a:xfrm>
              <a:custGeom>
                <a:avLst/>
                <a:gdLst/>
                <a:ahLst/>
                <a:cxnLst>
                  <a:cxn ang="0">
                    <a:pos x="92" y="958"/>
                  </a:cxn>
                  <a:cxn ang="0">
                    <a:pos x="0" y="969"/>
                  </a:cxn>
                  <a:cxn ang="0">
                    <a:pos x="391" y="969"/>
                  </a:cxn>
                  <a:cxn ang="0">
                    <a:pos x="434" y="947"/>
                  </a:cxn>
                  <a:cxn ang="0">
                    <a:pos x="483" y="914"/>
                  </a:cxn>
                  <a:cxn ang="0">
                    <a:pos x="554" y="876"/>
                  </a:cxn>
                  <a:cxn ang="0">
                    <a:pos x="635" y="838"/>
                  </a:cxn>
                  <a:cxn ang="0">
                    <a:pos x="727" y="794"/>
                  </a:cxn>
                  <a:cxn ang="0">
                    <a:pos x="836" y="745"/>
                  </a:cxn>
                  <a:cxn ang="0">
                    <a:pos x="961" y="696"/>
                  </a:cxn>
                  <a:cxn ang="0">
                    <a:pos x="1102" y="642"/>
                  </a:cxn>
                  <a:cxn ang="0">
                    <a:pos x="1259" y="582"/>
                  </a:cxn>
                  <a:cxn ang="0">
                    <a:pos x="1433" y="522"/>
                  </a:cxn>
                  <a:cxn ang="0">
                    <a:pos x="1623" y="462"/>
                  </a:cxn>
                  <a:cxn ang="0">
                    <a:pos x="1829" y="403"/>
                  </a:cxn>
                  <a:cxn ang="0">
                    <a:pos x="2057" y="343"/>
                  </a:cxn>
                  <a:cxn ang="0">
                    <a:pos x="2301" y="283"/>
                  </a:cxn>
                  <a:cxn ang="0">
                    <a:pos x="2567" y="223"/>
                  </a:cxn>
                  <a:cxn ang="0">
                    <a:pos x="2849" y="163"/>
                  </a:cxn>
                  <a:cxn ang="0">
                    <a:pos x="2849" y="0"/>
                  </a:cxn>
                  <a:cxn ang="0">
                    <a:pos x="2817" y="16"/>
                  </a:cxn>
                  <a:cxn ang="0">
                    <a:pos x="2773" y="33"/>
                  </a:cxn>
                  <a:cxn ang="0">
                    <a:pos x="2719" y="54"/>
                  </a:cxn>
                  <a:cxn ang="0">
                    <a:pos x="2648" y="76"/>
                  </a:cxn>
                  <a:cxn ang="0">
                    <a:pos x="2572" y="98"/>
                  </a:cxn>
                  <a:cxn ang="0">
                    <a:pos x="2491" y="120"/>
                  </a:cxn>
                  <a:cxn ang="0">
                    <a:pos x="2399" y="147"/>
                  </a:cxn>
                  <a:cxn ang="0">
                    <a:pos x="2301" y="169"/>
                  </a:cxn>
                  <a:cxn ang="0">
                    <a:pos x="2095" y="223"/>
                  </a:cxn>
                  <a:cxn ang="0">
                    <a:pos x="1889" y="277"/>
                  </a:cxn>
                  <a:cxn ang="0">
                    <a:pos x="1688" y="326"/>
                  </a:cxn>
                  <a:cxn ang="0">
                    <a:pos x="1590" y="354"/>
                  </a:cxn>
                  <a:cxn ang="0">
                    <a:pos x="1503" y="381"/>
                  </a:cxn>
                  <a:cxn ang="0">
                    <a:pos x="1107" y="506"/>
                  </a:cxn>
                  <a:cxn ang="0">
                    <a:pos x="912" y="577"/>
                  </a:cxn>
                  <a:cxn ang="0">
                    <a:pos x="727" y="647"/>
                  </a:cxn>
                  <a:cxn ang="0">
                    <a:pos x="548" y="718"/>
                  </a:cxn>
                  <a:cxn ang="0">
                    <a:pos x="380" y="794"/>
                  </a:cxn>
                  <a:cxn ang="0">
                    <a:pos x="228" y="876"/>
                  </a:cxn>
                  <a:cxn ang="0">
                    <a:pos x="92" y="958"/>
                  </a:cxn>
                  <a:cxn ang="0">
                    <a:pos x="92" y="958"/>
                  </a:cxn>
                </a:cxnLst>
                <a:rect l="0" t="0" r="r" b="b"/>
                <a:pathLst>
                  <a:path w="2849" h="969">
                    <a:moveTo>
                      <a:pt x="92" y="958"/>
                    </a:moveTo>
                    <a:lnTo>
                      <a:pt x="0" y="969"/>
                    </a:lnTo>
                    <a:lnTo>
                      <a:pt x="391" y="969"/>
                    </a:lnTo>
                    <a:lnTo>
                      <a:pt x="434" y="947"/>
                    </a:lnTo>
                    <a:lnTo>
                      <a:pt x="483" y="914"/>
                    </a:lnTo>
                    <a:lnTo>
                      <a:pt x="554" y="876"/>
                    </a:lnTo>
                    <a:lnTo>
                      <a:pt x="635" y="838"/>
                    </a:lnTo>
                    <a:lnTo>
                      <a:pt x="727" y="794"/>
                    </a:lnTo>
                    <a:lnTo>
                      <a:pt x="836" y="745"/>
                    </a:lnTo>
                    <a:lnTo>
                      <a:pt x="961" y="696"/>
                    </a:lnTo>
                    <a:lnTo>
                      <a:pt x="1102" y="642"/>
                    </a:lnTo>
                    <a:lnTo>
                      <a:pt x="1259" y="582"/>
                    </a:lnTo>
                    <a:lnTo>
                      <a:pt x="1433" y="522"/>
                    </a:lnTo>
                    <a:lnTo>
                      <a:pt x="1623" y="462"/>
                    </a:lnTo>
                    <a:lnTo>
                      <a:pt x="1829" y="403"/>
                    </a:lnTo>
                    <a:lnTo>
                      <a:pt x="2057" y="343"/>
                    </a:lnTo>
                    <a:lnTo>
                      <a:pt x="2301" y="283"/>
                    </a:lnTo>
                    <a:lnTo>
                      <a:pt x="2567" y="223"/>
                    </a:lnTo>
                    <a:lnTo>
                      <a:pt x="2849" y="163"/>
                    </a:lnTo>
                    <a:lnTo>
                      <a:pt x="2849" y="0"/>
                    </a:lnTo>
                    <a:lnTo>
                      <a:pt x="2817" y="16"/>
                    </a:lnTo>
                    <a:lnTo>
                      <a:pt x="2773" y="33"/>
                    </a:lnTo>
                    <a:lnTo>
                      <a:pt x="2719" y="54"/>
                    </a:lnTo>
                    <a:lnTo>
                      <a:pt x="2648" y="76"/>
                    </a:lnTo>
                    <a:lnTo>
                      <a:pt x="2572" y="98"/>
                    </a:lnTo>
                    <a:lnTo>
                      <a:pt x="2491" y="120"/>
                    </a:lnTo>
                    <a:lnTo>
                      <a:pt x="2399" y="147"/>
                    </a:lnTo>
                    <a:lnTo>
                      <a:pt x="2301" y="169"/>
                    </a:lnTo>
                    <a:lnTo>
                      <a:pt x="2095" y="223"/>
                    </a:lnTo>
                    <a:lnTo>
                      <a:pt x="1889" y="277"/>
                    </a:lnTo>
                    <a:lnTo>
                      <a:pt x="1688" y="326"/>
                    </a:lnTo>
                    <a:lnTo>
                      <a:pt x="1590" y="354"/>
                    </a:lnTo>
                    <a:lnTo>
                      <a:pt x="1503" y="381"/>
                    </a:lnTo>
                    <a:lnTo>
                      <a:pt x="1107" y="506"/>
                    </a:lnTo>
                    <a:lnTo>
                      <a:pt x="912" y="577"/>
                    </a:lnTo>
                    <a:lnTo>
                      <a:pt x="727" y="647"/>
                    </a:lnTo>
                    <a:lnTo>
                      <a:pt x="548" y="718"/>
                    </a:lnTo>
                    <a:lnTo>
                      <a:pt x="380" y="794"/>
                    </a:lnTo>
                    <a:lnTo>
                      <a:pt x="228" y="876"/>
                    </a:lnTo>
                    <a:lnTo>
                      <a:pt x="92" y="958"/>
                    </a:lnTo>
                    <a:lnTo>
                      <a:pt x="92" y="958"/>
                    </a:lnTo>
                    <a:close/>
                  </a:path>
                </a:pathLst>
              </a:custGeom>
              <a:gradFill rotWithShape="0">
                <a:gsLst>
                  <a:gs pos="0">
                    <a:schemeClr val="bg1">
                      <a:gamma/>
                      <a:shade val="81961"/>
                      <a:invGamma/>
                    </a:schemeClr>
                  </a:gs>
                  <a:gs pos="100000">
                    <a:schemeClr val="bg1"/>
                  </a:gs>
                </a:gsLst>
                <a:lin ang="5400000" scaled="1"/>
              </a:gradFill>
              <a:ln w="9525">
                <a:noFill/>
                <a:round/>
                <a:headEnd/>
                <a:tailEnd/>
              </a:ln>
            </p:spPr>
            <p:txBody>
              <a:bodyPr/>
              <a:lstStyle/>
              <a:p>
                <a:pPr fontAlgn="auto">
                  <a:spcBef>
                    <a:spcPts val="0"/>
                  </a:spcBef>
                  <a:spcAft>
                    <a:spcPts val="0"/>
                  </a:spcAft>
                  <a:defRPr/>
                </a:pPr>
                <a:endParaRPr lang="ru-RU" dirty="0">
                  <a:latin typeface="+mn-lt"/>
                  <a:cs typeface="+mn-cs"/>
                </a:endParaRPr>
              </a:p>
            </p:txBody>
          </p:sp>
          <p:sp>
            <p:nvSpPr>
              <p:cNvPr id="11" name="Freeform 7"/>
              <p:cNvSpPr>
                <a:spLocks/>
              </p:cNvSpPr>
              <p:nvPr/>
            </p:nvSpPr>
            <p:spPr bwMode="hidden">
              <a:xfrm>
                <a:off x="2748" y="2230"/>
                <a:ext cx="3007" cy="2085"/>
              </a:xfrm>
              <a:custGeom>
                <a:avLst/>
                <a:gdLst>
                  <a:gd name="T0" fmla="*/ 1433 w 3007"/>
                  <a:gd name="T1" fmla="*/ 474 h 2085"/>
                  <a:gd name="T2" fmla="*/ 1460 w 3007"/>
                  <a:gd name="T3" fmla="*/ 528 h 2085"/>
                  <a:gd name="T4" fmla="*/ 1541 w 3007"/>
                  <a:gd name="T5" fmla="*/ 593 h 2085"/>
                  <a:gd name="T6" fmla="*/ 1715 w 3007"/>
                  <a:gd name="T7" fmla="*/ 670 h 2085"/>
                  <a:gd name="T8" fmla="*/ 1927 w 3007"/>
                  <a:gd name="T9" fmla="*/ 735 h 2085"/>
                  <a:gd name="T10" fmla="*/ 2155 w 3007"/>
                  <a:gd name="T11" fmla="*/ 789 h 2085"/>
                  <a:gd name="T12" fmla="*/ 2372 w 3007"/>
                  <a:gd name="T13" fmla="*/ 849 h 2085"/>
                  <a:gd name="T14" fmla="*/ 2551 w 3007"/>
                  <a:gd name="T15" fmla="*/ 920 h 2085"/>
                  <a:gd name="T16" fmla="*/ 2638 w 3007"/>
                  <a:gd name="T17" fmla="*/ 980 h 2085"/>
                  <a:gd name="T18" fmla="*/ 2676 w 3007"/>
                  <a:gd name="T19" fmla="*/ 1029 h 2085"/>
                  <a:gd name="T20" fmla="*/ 2681 w 3007"/>
                  <a:gd name="T21" fmla="*/ 1083 h 2085"/>
                  <a:gd name="T22" fmla="*/ 2665 w 3007"/>
                  <a:gd name="T23" fmla="*/ 1127 h 2085"/>
                  <a:gd name="T24" fmla="*/ 2616 w 3007"/>
                  <a:gd name="T25" fmla="*/ 1170 h 2085"/>
                  <a:gd name="T26" fmla="*/ 2545 w 3007"/>
                  <a:gd name="T27" fmla="*/ 1208 h 2085"/>
                  <a:gd name="T28" fmla="*/ 2448 w 3007"/>
                  <a:gd name="T29" fmla="*/ 1241 h 2085"/>
                  <a:gd name="T30" fmla="*/ 2328 w 3007"/>
                  <a:gd name="T31" fmla="*/ 1274 h 2085"/>
                  <a:gd name="T32" fmla="*/ 2106 w 3007"/>
                  <a:gd name="T33" fmla="*/ 1328 h 2085"/>
                  <a:gd name="T34" fmla="*/ 1742 w 3007"/>
                  <a:gd name="T35" fmla="*/ 1421 h 2085"/>
                  <a:gd name="T36" fmla="*/ 1308 w 3007"/>
                  <a:gd name="T37" fmla="*/ 1540 h 2085"/>
                  <a:gd name="T38" fmla="*/ 820 w 3007"/>
                  <a:gd name="T39" fmla="*/ 1709 h 2085"/>
                  <a:gd name="T40" fmla="*/ 282 w 3007"/>
                  <a:gd name="T41" fmla="*/ 1943 h 2085"/>
                  <a:gd name="T42" fmla="*/ 152 w 3007"/>
                  <a:gd name="T43" fmla="*/ 2085 h 2085"/>
                  <a:gd name="T44" fmla="*/ 386 w 3007"/>
                  <a:gd name="T45" fmla="*/ 1992 h 2085"/>
                  <a:gd name="T46" fmla="*/ 700 w 3007"/>
                  <a:gd name="T47" fmla="*/ 1834 h 2085"/>
                  <a:gd name="T48" fmla="*/ 1064 w 3007"/>
                  <a:gd name="T49" fmla="*/ 1693 h 2085"/>
                  <a:gd name="T50" fmla="*/ 1661 w 3007"/>
                  <a:gd name="T51" fmla="*/ 1497 h 2085"/>
                  <a:gd name="T52" fmla="*/ 1845 w 3007"/>
                  <a:gd name="T53" fmla="*/ 1442 h 2085"/>
                  <a:gd name="T54" fmla="*/ 2252 w 3007"/>
                  <a:gd name="T55" fmla="*/ 1339 h 2085"/>
                  <a:gd name="T56" fmla="*/ 2551 w 3007"/>
                  <a:gd name="T57" fmla="*/ 1263 h 2085"/>
                  <a:gd name="T58" fmla="*/ 2730 w 3007"/>
                  <a:gd name="T59" fmla="*/ 1214 h 2085"/>
                  <a:gd name="T60" fmla="*/ 2876 w 3007"/>
                  <a:gd name="T61" fmla="*/ 1170 h 2085"/>
                  <a:gd name="T62" fmla="*/ 2974 w 3007"/>
                  <a:gd name="T63" fmla="*/ 1132 h 2085"/>
                  <a:gd name="T64" fmla="*/ 3007 w 3007"/>
                  <a:gd name="T65" fmla="*/ 871 h 2085"/>
                  <a:gd name="T66" fmla="*/ 2860 w 3007"/>
                  <a:gd name="T67" fmla="*/ 844 h 2085"/>
                  <a:gd name="T68" fmla="*/ 2670 w 3007"/>
                  <a:gd name="T69" fmla="*/ 806 h 2085"/>
                  <a:gd name="T70" fmla="*/ 2458 w 3007"/>
                  <a:gd name="T71" fmla="*/ 757 h 2085"/>
                  <a:gd name="T72" fmla="*/ 2138 w 3007"/>
                  <a:gd name="T73" fmla="*/ 670 h 2085"/>
                  <a:gd name="T74" fmla="*/ 1959 w 3007"/>
                  <a:gd name="T75" fmla="*/ 604 h 2085"/>
                  <a:gd name="T76" fmla="*/ 1824 w 3007"/>
                  <a:gd name="T77" fmla="*/ 534 h 2085"/>
                  <a:gd name="T78" fmla="*/ 1769 w 3007"/>
                  <a:gd name="T79" fmla="*/ 474 h 2085"/>
                  <a:gd name="T80" fmla="*/ 1753 w 3007"/>
                  <a:gd name="T81" fmla="*/ 436 h 2085"/>
                  <a:gd name="T82" fmla="*/ 1780 w 3007"/>
                  <a:gd name="T83" fmla="*/ 381 h 2085"/>
                  <a:gd name="T84" fmla="*/ 1862 w 3007"/>
                  <a:gd name="T85" fmla="*/ 316 h 2085"/>
                  <a:gd name="T86" fmla="*/ 1986 w 3007"/>
                  <a:gd name="T87" fmla="*/ 267 h 2085"/>
                  <a:gd name="T88" fmla="*/ 2149 w 3007"/>
                  <a:gd name="T89" fmla="*/ 229 h 2085"/>
                  <a:gd name="T90" fmla="*/ 2431 w 3007"/>
                  <a:gd name="T91" fmla="*/ 180 h 2085"/>
                  <a:gd name="T92" fmla="*/ 2827 w 3007"/>
                  <a:gd name="T93" fmla="*/ 125 h 2085"/>
                  <a:gd name="T94" fmla="*/ 3007 w 3007"/>
                  <a:gd name="T95" fmla="*/ 87 h 2085"/>
                  <a:gd name="T96" fmla="*/ 2909 w 3007"/>
                  <a:gd name="T97" fmla="*/ 22 h 2085"/>
                  <a:gd name="T98" fmla="*/ 2676 w 3007"/>
                  <a:gd name="T99" fmla="*/ 66 h 2085"/>
                  <a:gd name="T100" fmla="*/ 2285 w 3007"/>
                  <a:gd name="T101" fmla="*/ 120 h 2085"/>
                  <a:gd name="T102" fmla="*/ 2030 w 3007"/>
                  <a:gd name="T103" fmla="*/ 158 h 2085"/>
                  <a:gd name="T104" fmla="*/ 1791 w 3007"/>
                  <a:gd name="T105" fmla="*/ 202 h 2085"/>
                  <a:gd name="T106" fmla="*/ 1601 w 3007"/>
                  <a:gd name="T107" fmla="*/ 261 h 2085"/>
                  <a:gd name="T108" fmla="*/ 1471 w 3007"/>
                  <a:gd name="T109" fmla="*/ 338 h 2085"/>
                  <a:gd name="T110" fmla="*/ 1438 w 3007"/>
                  <a:gd name="T111" fmla="*/ 387 h 2085"/>
                  <a:gd name="T112" fmla="*/ 1427 w 3007"/>
                  <a:gd name="T113" fmla="*/ 441 h 2085"/>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3007" h="2085">
                    <a:moveTo>
                      <a:pt x="1427" y="441"/>
                    </a:moveTo>
                    <a:lnTo>
                      <a:pt x="1433" y="474"/>
                    </a:lnTo>
                    <a:lnTo>
                      <a:pt x="1444" y="501"/>
                    </a:lnTo>
                    <a:lnTo>
                      <a:pt x="1460" y="528"/>
                    </a:lnTo>
                    <a:lnTo>
                      <a:pt x="1482" y="550"/>
                    </a:lnTo>
                    <a:lnTo>
                      <a:pt x="1541" y="593"/>
                    </a:lnTo>
                    <a:lnTo>
                      <a:pt x="1623" y="637"/>
                    </a:lnTo>
                    <a:lnTo>
                      <a:pt x="1715" y="670"/>
                    </a:lnTo>
                    <a:lnTo>
                      <a:pt x="1818" y="702"/>
                    </a:lnTo>
                    <a:lnTo>
                      <a:pt x="1927" y="735"/>
                    </a:lnTo>
                    <a:lnTo>
                      <a:pt x="2041" y="762"/>
                    </a:lnTo>
                    <a:lnTo>
                      <a:pt x="2155" y="789"/>
                    </a:lnTo>
                    <a:lnTo>
                      <a:pt x="2269" y="822"/>
                    </a:lnTo>
                    <a:lnTo>
                      <a:pt x="2372" y="849"/>
                    </a:lnTo>
                    <a:lnTo>
                      <a:pt x="2464" y="882"/>
                    </a:lnTo>
                    <a:lnTo>
                      <a:pt x="2551" y="920"/>
                    </a:lnTo>
                    <a:lnTo>
                      <a:pt x="2616" y="958"/>
                    </a:lnTo>
                    <a:lnTo>
                      <a:pt x="2638" y="980"/>
                    </a:lnTo>
                    <a:lnTo>
                      <a:pt x="2659" y="1007"/>
                    </a:lnTo>
                    <a:lnTo>
                      <a:pt x="2676" y="1029"/>
                    </a:lnTo>
                    <a:lnTo>
                      <a:pt x="2681" y="1056"/>
                    </a:lnTo>
                    <a:lnTo>
                      <a:pt x="2681" y="1083"/>
                    </a:lnTo>
                    <a:lnTo>
                      <a:pt x="2676" y="1105"/>
                    </a:lnTo>
                    <a:lnTo>
                      <a:pt x="2665" y="1127"/>
                    </a:lnTo>
                    <a:lnTo>
                      <a:pt x="2643" y="1149"/>
                    </a:lnTo>
                    <a:lnTo>
                      <a:pt x="2616" y="1170"/>
                    </a:lnTo>
                    <a:lnTo>
                      <a:pt x="2583" y="1187"/>
                    </a:lnTo>
                    <a:lnTo>
                      <a:pt x="2545" y="1208"/>
                    </a:lnTo>
                    <a:lnTo>
                      <a:pt x="2502" y="1225"/>
                    </a:lnTo>
                    <a:lnTo>
                      <a:pt x="2448" y="1241"/>
                    </a:lnTo>
                    <a:lnTo>
                      <a:pt x="2388" y="1257"/>
                    </a:lnTo>
                    <a:lnTo>
                      <a:pt x="2328" y="1274"/>
                    </a:lnTo>
                    <a:lnTo>
                      <a:pt x="2258" y="1290"/>
                    </a:lnTo>
                    <a:lnTo>
                      <a:pt x="2106" y="1328"/>
                    </a:lnTo>
                    <a:lnTo>
                      <a:pt x="1932" y="1372"/>
                    </a:lnTo>
                    <a:lnTo>
                      <a:pt x="1742" y="1421"/>
                    </a:lnTo>
                    <a:lnTo>
                      <a:pt x="1531" y="1475"/>
                    </a:lnTo>
                    <a:lnTo>
                      <a:pt x="1308" y="1540"/>
                    </a:lnTo>
                    <a:lnTo>
                      <a:pt x="1069" y="1617"/>
                    </a:lnTo>
                    <a:lnTo>
                      <a:pt x="820" y="1709"/>
                    </a:lnTo>
                    <a:lnTo>
                      <a:pt x="554" y="1818"/>
                    </a:lnTo>
                    <a:lnTo>
                      <a:pt x="282" y="1943"/>
                    </a:lnTo>
                    <a:lnTo>
                      <a:pt x="0" y="2085"/>
                    </a:lnTo>
                    <a:lnTo>
                      <a:pt x="152" y="2085"/>
                    </a:lnTo>
                    <a:lnTo>
                      <a:pt x="244" y="2074"/>
                    </a:lnTo>
                    <a:lnTo>
                      <a:pt x="386" y="1992"/>
                    </a:lnTo>
                    <a:lnTo>
                      <a:pt x="537" y="1910"/>
                    </a:lnTo>
                    <a:lnTo>
                      <a:pt x="700" y="1834"/>
                    </a:lnTo>
                    <a:lnTo>
                      <a:pt x="879" y="1763"/>
                    </a:lnTo>
                    <a:lnTo>
                      <a:pt x="1064" y="1693"/>
                    </a:lnTo>
                    <a:lnTo>
                      <a:pt x="1259" y="1622"/>
                    </a:lnTo>
                    <a:lnTo>
                      <a:pt x="1661" y="1497"/>
                    </a:lnTo>
                    <a:lnTo>
                      <a:pt x="1748" y="1470"/>
                    </a:lnTo>
                    <a:lnTo>
                      <a:pt x="1845" y="1442"/>
                    </a:lnTo>
                    <a:lnTo>
                      <a:pt x="2046" y="1393"/>
                    </a:lnTo>
                    <a:lnTo>
                      <a:pt x="2252" y="1339"/>
                    </a:lnTo>
                    <a:lnTo>
                      <a:pt x="2458" y="1285"/>
                    </a:lnTo>
                    <a:lnTo>
                      <a:pt x="2551" y="1263"/>
                    </a:lnTo>
                    <a:lnTo>
                      <a:pt x="2643" y="1236"/>
                    </a:lnTo>
                    <a:lnTo>
                      <a:pt x="2730" y="1214"/>
                    </a:lnTo>
                    <a:lnTo>
                      <a:pt x="2806" y="1192"/>
                    </a:lnTo>
                    <a:lnTo>
                      <a:pt x="2876" y="1170"/>
                    </a:lnTo>
                    <a:lnTo>
                      <a:pt x="2931" y="1149"/>
                    </a:lnTo>
                    <a:lnTo>
                      <a:pt x="2974" y="1132"/>
                    </a:lnTo>
                    <a:lnTo>
                      <a:pt x="3007" y="1116"/>
                    </a:lnTo>
                    <a:lnTo>
                      <a:pt x="3007" y="871"/>
                    </a:lnTo>
                    <a:lnTo>
                      <a:pt x="2941" y="860"/>
                    </a:lnTo>
                    <a:lnTo>
                      <a:pt x="2860" y="844"/>
                    </a:lnTo>
                    <a:lnTo>
                      <a:pt x="2773" y="827"/>
                    </a:lnTo>
                    <a:lnTo>
                      <a:pt x="2670" y="806"/>
                    </a:lnTo>
                    <a:lnTo>
                      <a:pt x="2567" y="784"/>
                    </a:lnTo>
                    <a:lnTo>
                      <a:pt x="2458" y="757"/>
                    </a:lnTo>
                    <a:lnTo>
                      <a:pt x="2241" y="702"/>
                    </a:lnTo>
                    <a:lnTo>
                      <a:pt x="2138" y="670"/>
                    </a:lnTo>
                    <a:lnTo>
                      <a:pt x="2046" y="637"/>
                    </a:lnTo>
                    <a:lnTo>
                      <a:pt x="1959" y="604"/>
                    </a:lnTo>
                    <a:lnTo>
                      <a:pt x="1883" y="566"/>
                    </a:lnTo>
                    <a:lnTo>
                      <a:pt x="1824" y="534"/>
                    </a:lnTo>
                    <a:lnTo>
                      <a:pt x="1780" y="495"/>
                    </a:lnTo>
                    <a:lnTo>
                      <a:pt x="1769" y="474"/>
                    </a:lnTo>
                    <a:lnTo>
                      <a:pt x="1758" y="457"/>
                    </a:lnTo>
                    <a:lnTo>
                      <a:pt x="1753" y="436"/>
                    </a:lnTo>
                    <a:lnTo>
                      <a:pt x="1758" y="419"/>
                    </a:lnTo>
                    <a:lnTo>
                      <a:pt x="1780" y="381"/>
                    </a:lnTo>
                    <a:lnTo>
                      <a:pt x="1813" y="343"/>
                    </a:lnTo>
                    <a:lnTo>
                      <a:pt x="1862" y="316"/>
                    </a:lnTo>
                    <a:lnTo>
                      <a:pt x="1921" y="289"/>
                    </a:lnTo>
                    <a:lnTo>
                      <a:pt x="1986" y="267"/>
                    </a:lnTo>
                    <a:lnTo>
                      <a:pt x="2062" y="245"/>
                    </a:lnTo>
                    <a:lnTo>
                      <a:pt x="2149" y="229"/>
                    </a:lnTo>
                    <a:lnTo>
                      <a:pt x="2236" y="213"/>
                    </a:lnTo>
                    <a:lnTo>
                      <a:pt x="2431" y="180"/>
                    </a:lnTo>
                    <a:lnTo>
                      <a:pt x="2627" y="158"/>
                    </a:lnTo>
                    <a:lnTo>
                      <a:pt x="2827" y="125"/>
                    </a:lnTo>
                    <a:lnTo>
                      <a:pt x="2920" y="109"/>
                    </a:lnTo>
                    <a:lnTo>
                      <a:pt x="3007" y="87"/>
                    </a:lnTo>
                    <a:lnTo>
                      <a:pt x="3007" y="0"/>
                    </a:lnTo>
                    <a:lnTo>
                      <a:pt x="2909" y="22"/>
                    </a:lnTo>
                    <a:lnTo>
                      <a:pt x="2795" y="44"/>
                    </a:lnTo>
                    <a:lnTo>
                      <a:pt x="2676" y="66"/>
                    </a:lnTo>
                    <a:lnTo>
                      <a:pt x="2551" y="82"/>
                    </a:lnTo>
                    <a:lnTo>
                      <a:pt x="2285" y="120"/>
                    </a:lnTo>
                    <a:lnTo>
                      <a:pt x="2155" y="136"/>
                    </a:lnTo>
                    <a:lnTo>
                      <a:pt x="2030" y="158"/>
                    </a:lnTo>
                    <a:lnTo>
                      <a:pt x="1905" y="174"/>
                    </a:lnTo>
                    <a:lnTo>
                      <a:pt x="1791" y="202"/>
                    </a:lnTo>
                    <a:lnTo>
                      <a:pt x="1688" y="229"/>
                    </a:lnTo>
                    <a:lnTo>
                      <a:pt x="1601" y="261"/>
                    </a:lnTo>
                    <a:lnTo>
                      <a:pt x="1525" y="300"/>
                    </a:lnTo>
                    <a:lnTo>
                      <a:pt x="1471" y="338"/>
                    </a:lnTo>
                    <a:lnTo>
                      <a:pt x="1455" y="359"/>
                    </a:lnTo>
                    <a:lnTo>
                      <a:pt x="1438" y="387"/>
                    </a:lnTo>
                    <a:lnTo>
                      <a:pt x="1427" y="414"/>
                    </a:lnTo>
                    <a:lnTo>
                      <a:pt x="1427" y="441"/>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12" name="Freeform 8"/>
              <p:cNvSpPr>
                <a:spLocks/>
              </p:cNvSpPr>
              <p:nvPr/>
            </p:nvSpPr>
            <p:spPr bwMode="hidden">
              <a:xfrm>
                <a:off x="4501" y="2317"/>
                <a:ext cx="1248" cy="539"/>
              </a:xfrm>
              <a:custGeom>
                <a:avLst/>
                <a:gdLst/>
                <a:ahLst/>
                <a:cxnLst>
                  <a:cxn ang="0">
                    <a:pos x="0" y="332"/>
                  </a:cxn>
                  <a:cxn ang="0">
                    <a:pos x="0" y="360"/>
                  </a:cxn>
                  <a:cxn ang="0">
                    <a:pos x="5" y="387"/>
                  </a:cxn>
                  <a:cxn ang="0">
                    <a:pos x="27" y="414"/>
                  </a:cxn>
                  <a:cxn ang="0">
                    <a:pos x="54" y="436"/>
                  </a:cxn>
                  <a:cxn ang="0">
                    <a:pos x="92" y="463"/>
                  </a:cxn>
                  <a:cxn ang="0">
                    <a:pos x="141" y="490"/>
                  </a:cxn>
                  <a:cxn ang="0">
                    <a:pos x="195" y="512"/>
                  </a:cxn>
                  <a:cxn ang="0">
                    <a:pos x="255" y="539"/>
                  </a:cxn>
                  <a:cxn ang="0">
                    <a:pos x="212" y="517"/>
                  </a:cxn>
                  <a:cxn ang="0">
                    <a:pos x="179" y="490"/>
                  </a:cxn>
                  <a:cxn ang="0">
                    <a:pos x="157" y="468"/>
                  </a:cxn>
                  <a:cxn ang="0">
                    <a:pos x="141" y="447"/>
                  </a:cxn>
                  <a:cxn ang="0">
                    <a:pos x="136" y="425"/>
                  </a:cxn>
                  <a:cxn ang="0">
                    <a:pos x="136" y="403"/>
                  </a:cxn>
                  <a:cxn ang="0">
                    <a:pos x="141" y="381"/>
                  </a:cxn>
                  <a:cxn ang="0">
                    <a:pos x="157" y="365"/>
                  </a:cxn>
                  <a:cxn ang="0">
                    <a:pos x="179" y="343"/>
                  </a:cxn>
                  <a:cxn ang="0">
                    <a:pos x="201" y="327"/>
                  </a:cxn>
                  <a:cxn ang="0">
                    <a:pos x="266" y="294"/>
                  </a:cxn>
                  <a:cxn ang="0">
                    <a:pos x="353" y="262"/>
                  </a:cxn>
                  <a:cxn ang="0">
                    <a:pos x="445" y="234"/>
                  </a:cxn>
                  <a:cxn ang="0">
                    <a:pos x="554" y="213"/>
                  </a:cxn>
                  <a:cxn ang="0">
                    <a:pos x="662" y="191"/>
                  </a:cxn>
                  <a:cxn ang="0">
                    <a:pos x="890" y="153"/>
                  </a:cxn>
                  <a:cxn ang="0">
                    <a:pos x="993" y="136"/>
                  </a:cxn>
                  <a:cxn ang="0">
                    <a:pos x="1091" y="120"/>
                  </a:cxn>
                  <a:cxn ang="0">
                    <a:pos x="1178" y="115"/>
                  </a:cxn>
                  <a:cxn ang="0">
                    <a:pos x="1248" y="104"/>
                  </a:cxn>
                  <a:cxn ang="0">
                    <a:pos x="1248" y="0"/>
                  </a:cxn>
                  <a:cxn ang="0">
                    <a:pos x="1161" y="22"/>
                  </a:cxn>
                  <a:cxn ang="0">
                    <a:pos x="1069" y="38"/>
                  </a:cxn>
                  <a:cxn ang="0">
                    <a:pos x="874" y="71"/>
                  </a:cxn>
                  <a:cxn ang="0">
                    <a:pos x="673" y="93"/>
                  </a:cxn>
                  <a:cxn ang="0">
                    <a:pos x="483" y="126"/>
                  </a:cxn>
                  <a:cxn ang="0">
                    <a:pos x="391" y="142"/>
                  </a:cxn>
                  <a:cxn ang="0">
                    <a:pos x="309" y="158"/>
                  </a:cxn>
                  <a:cxn ang="0">
                    <a:pos x="228" y="180"/>
                  </a:cxn>
                  <a:cxn ang="0">
                    <a:pos x="163" y="202"/>
                  </a:cxn>
                  <a:cxn ang="0">
                    <a:pos x="103" y="229"/>
                  </a:cxn>
                  <a:cxn ang="0">
                    <a:pos x="54" y="256"/>
                  </a:cxn>
                  <a:cxn ang="0">
                    <a:pos x="22" y="294"/>
                  </a:cxn>
                  <a:cxn ang="0">
                    <a:pos x="0" y="332"/>
                  </a:cxn>
                  <a:cxn ang="0">
                    <a:pos x="0" y="332"/>
                  </a:cxn>
                </a:cxnLst>
                <a:rect l="0" t="0" r="r" b="b"/>
                <a:pathLst>
                  <a:path w="1248" h="539">
                    <a:moveTo>
                      <a:pt x="0" y="332"/>
                    </a:moveTo>
                    <a:lnTo>
                      <a:pt x="0" y="360"/>
                    </a:lnTo>
                    <a:lnTo>
                      <a:pt x="5" y="387"/>
                    </a:lnTo>
                    <a:lnTo>
                      <a:pt x="27" y="414"/>
                    </a:lnTo>
                    <a:lnTo>
                      <a:pt x="54" y="436"/>
                    </a:lnTo>
                    <a:lnTo>
                      <a:pt x="92" y="463"/>
                    </a:lnTo>
                    <a:lnTo>
                      <a:pt x="141" y="490"/>
                    </a:lnTo>
                    <a:lnTo>
                      <a:pt x="195" y="512"/>
                    </a:lnTo>
                    <a:lnTo>
                      <a:pt x="255" y="539"/>
                    </a:lnTo>
                    <a:lnTo>
                      <a:pt x="212" y="517"/>
                    </a:lnTo>
                    <a:lnTo>
                      <a:pt x="179" y="490"/>
                    </a:lnTo>
                    <a:lnTo>
                      <a:pt x="157" y="468"/>
                    </a:lnTo>
                    <a:lnTo>
                      <a:pt x="141" y="447"/>
                    </a:lnTo>
                    <a:lnTo>
                      <a:pt x="136" y="425"/>
                    </a:lnTo>
                    <a:lnTo>
                      <a:pt x="136" y="403"/>
                    </a:lnTo>
                    <a:lnTo>
                      <a:pt x="141" y="381"/>
                    </a:lnTo>
                    <a:lnTo>
                      <a:pt x="157" y="365"/>
                    </a:lnTo>
                    <a:lnTo>
                      <a:pt x="179" y="343"/>
                    </a:lnTo>
                    <a:lnTo>
                      <a:pt x="201" y="327"/>
                    </a:lnTo>
                    <a:lnTo>
                      <a:pt x="266" y="294"/>
                    </a:lnTo>
                    <a:lnTo>
                      <a:pt x="353" y="262"/>
                    </a:lnTo>
                    <a:lnTo>
                      <a:pt x="445" y="234"/>
                    </a:lnTo>
                    <a:lnTo>
                      <a:pt x="554" y="213"/>
                    </a:lnTo>
                    <a:lnTo>
                      <a:pt x="662" y="191"/>
                    </a:lnTo>
                    <a:lnTo>
                      <a:pt x="890" y="153"/>
                    </a:lnTo>
                    <a:lnTo>
                      <a:pt x="993" y="136"/>
                    </a:lnTo>
                    <a:lnTo>
                      <a:pt x="1091" y="120"/>
                    </a:lnTo>
                    <a:lnTo>
                      <a:pt x="1178" y="115"/>
                    </a:lnTo>
                    <a:lnTo>
                      <a:pt x="1248" y="104"/>
                    </a:lnTo>
                    <a:lnTo>
                      <a:pt x="1248" y="0"/>
                    </a:lnTo>
                    <a:lnTo>
                      <a:pt x="1161" y="22"/>
                    </a:lnTo>
                    <a:lnTo>
                      <a:pt x="1069" y="38"/>
                    </a:lnTo>
                    <a:lnTo>
                      <a:pt x="874" y="71"/>
                    </a:lnTo>
                    <a:lnTo>
                      <a:pt x="673" y="93"/>
                    </a:lnTo>
                    <a:lnTo>
                      <a:pt x="483" y="126"/>
                    </a:lnTo>
                    <a:lnTo>
                      <a:pt x="391" y="142"/>
                    </a:lnTo>
                    <a:lnTo>
                      <a:pt x="309" y="158"/>
                    </a:lnTo>
                    <a:lnTo>
                      <a:pt x="228" y="180"/>
                    </a:lnTo>
                    <a:lnTo>
                      <a:pt x="163" y="202"/>
                    </a:lnTo>
                    <a:lnTo>
                      <a:pt x="103" y="229"/>
                    </a:lnTo>
                    <a:lnTo>
                      <a:pt x="54" y="256"/>
                    </a:lnTo>
                    <a:lnTo>
                      <a:pt x="22" y="294"/>
                    </a:lnTo>
                    <a:lnTo>
                      <a:pt x="0" y="332"/>
                    </a:lnTo>
                    <a:lnTo>
                      <a:pt x="0" y="332"/>
                    </a:lnTo>
                    <a:close/>
                  </a:path>
                </a:pathLst>
              </a:custGeom>
              <a:gradFill rotWithShape="0">
                <a:gsLst>
                  <a:gs pos="0">
                    <a:schemeClr val="bg1">
                      <a:gamma/>
                      <a:shade val="87843"/>
                      <a:invGamma/>
                    </a:schemeClr>
                  </a:gs>
                  <a:gs pos="100000">
                    <a:schemeClr val="bg1"/>
                  </a:gs>
                </a:gsLst>
                <a:lin ang="2700000" scaled="1"/>
              </a:gradFill>
              <a:ln w="9525">
                <a:noFill/>
                <a:round/>
                <a:headEnd/>
                <a:tailEnd/>
              </a:ln>
            </p:spPr>
            <p:txBody>
              <a:bodyPr/>
              <a:lstStyle/>
              <a:p>
                <a:pPr fontAlgn="auto">
                  <a:spcBef>
                    <a:spcPts val="0"/>
                  </a:spcBef>
                  <a:spcAft>
                    <a:spcPts val="0"/>
                  </a:spcAft>
                  <a:defRPr/>
                </a:pPr>
                <a:endParaRPr lang="ru-RU" dirty="0">
                  <a:latin typeface="+mn-lt"/>
                  <a:cs typeface="+mn-cs"/>
                </a:endParaRPr>
              </a:p>
            </p:txBody>
          </p:sp>
        </p:grpSp>
        <p:sp>
          <p:nvSpPr>
            <p:cNvPr id="6" name="Freeform 9"/>
            <p:cNvSpPr>
              <a:spLocks/>
            </p:cNvSpPr>
            <p:nvPr/>
          </p:nvSpPr>
          <p:spPr bwMode="hidden">
            <a:xfrm>
              <a:off x="3322" y="1341"/>
              <a:ext cx="1825" cy="1537"/>
            </a:xfrm>
            <a:custGeom>
              <a:avLst/>
              <a:gdLst/>
              <a:ahLst/>
              <a:cxnLst>
                <a:cxn ang="0">
                  <a:pos x="982" y="1061"/>
                </a:cxn>
                <a:cxn ang="0">
                  <a:pos x="1357" y="1012"/>
                </a:cxn>
                <a:cxn ang="0">
                  <a:pos x="1666" y="957"/>
                </a:cxn>
                <a:cxn ang="0">
                  <a:pos x="1916" y="897"/>
                </a:cxn>
                <a:cxn ang="0">
                  <a:pos x="2100" y="832"/>
                </a:cxn>
                <a:cxn ang="0">
                  <a:pos x="2220" y="756"/>
                </a:cxn>
                <a:cxn ang="0">
                  <a:pos x="2285" y="669"/>
                </a:cxn>
                <a:cxn ang="0">
                  <a:pos x="2290" y="560"/>
                </a:cxn>
                <a:cxn ang="0">
                  <a:pos x="2241" y="457"/>
                </a:cxn>
                <a:cxn ang="0">
                  <a:pos x="2144" y="364"/>
                </a:cxn>
                <a:cxn ang="0">
                  <a:pos x="2008" y="277"/>
                </a:cxn>
                <a:cxn ang="0">
                  <a:pos x="1769" y="157"/>
                </a:cxn>
                <a:cxn ang="0">
                  <a:pos x="1612" y="92"/>
                </a:cxn>
                <a:cxn ang="0">
                  <a:pos x="1476" y="43"/>
                </a:cxn>
                <a:cxn ang="0">
                  <a:pos x="1384" y="10"/>
                </a:cxn>
                <a:cxn ang="0">
                  <a:pos x="1346" y="0"/>
                </a:cxn>
                <a:cxn ang="0">
                  <a:pos x="1655" y="119"/>
                </a:cxn>
                <a:cxn ang="0">
                  <a:pos x="1948" y="255"/>
                </a:cxn>
                <a:cxn ang="0">
                  <a:pos x="2068" y="326"/>
                </a:cxn>
                <a:cxn ang="0">
                  <a:pos x="2171" y="402"/>
                </a:cxn>
                <a:cxn ang="0">
                  <a:pos x="2236" y="478"/>
                </a:cxn>
                <a:cxn ang="0">
                  <a:pos x="2263" y="560"/>
                </a:cxn>
                <a:cxn ang="0">
                  <a:pos x="2241" y="636"/>
                </a:cxn>
                <a:cxn ang="0">
                  <a:pos x="2171" y="702"/>
                </a:cxn>
                <a:cxn ang="0">
                  <a:pos x="2062" y="756"/>
                </a:cxn>
                <a:cxn ang="0">
                  <a:pos x="1921" y="800"/>
                </a:cxn>
                <a:cxn ang="0">
                  <a:pos x="1748" y="843"/>
                </a:cxn>
                <a:cxn ang="0">
                  <a:pos x="1351" y="908"/>
                </a:cxn>
                <a:cxn ang="0">
                  <a:pos x="923" y="968"/>
                </a:cxn>
                <a:cxn ang="0">
                  <a:pos x="521" y="1028"/>
                </a:cxn>
                <a:cxn ang="0">
                  <a:pos x="353" y="1066"/>
                </a:cxn>
                <a:cxn ang="0">
                  <a:pos x="206" y="1104"/>
                </a:cxn>
                <a:cxn ang="0">
                  <a:pos x="92" y="1148"/>
                </a:cxn>
                <a:cxn ang="0">
                  <a:pos x="22" y="1202"/>
                </a:cxn>
                <a:cxn ang="0">
                  <a:pos x="0" y="1262"/>
                </a:cxn>
                <a:cxn ang="0">
                  <a:pos x="27" y="1327"/>
                </a:cxn>
                <a:cxn ang="0">
                  <a:pos x="98" y="1382"/>
                </a:cxn>
                <a:cxn ang="0">
                  <a:pos x="196" y="1425"/>
                </a:cxn>
                <a:cxn ang="0">
                  <a:pos x="326" y="1469"/>
                </a:cxn>
                <a:cxn ang="0">
                  <a:pos x="217" y="1414"/>
                </a:cxn>
                <a:cxn ang="0">
                  <a:pos x="147" y="1360"/>
                </a:cxn>
                <a:cxn ang="0">
                  <a:pos x="120" y="1306"/>
                </a:cxn>
                <a:cxn ang="0">
                  <a:pos x="141" y="1257"/>
                </a:cxn>
                <a:cxn ang="0">
                  <a:pos x="212" y="1208"/>
                </a:cxn>
                <a:cxn ang="0">
                  <a:pos x="342" y="1164"/>
                </a:cxn>
                <a:cxn ang="0">
                  <a:pos x="527" y="1121"/>
                </a:cxn>
                <a:cxn ang="0">
                  <a:pos x="771" y="1088"/>
                </a:cxn>
              </a:cxnLst>
              <a:rect l="0" t="0" r="r" b="b"/>
              <a:pathLst>
                <a:path w="2296" h="1469">
                  <a:moveTo>
                    <a:pt x="771" y="1088"/>
                  </a:moveTo>
                  <a:lnTo>
                    <a:pt x="982" y="1061"/>
                  </a:lnTo>
                  <a:lnTo>
                    <a:pt x="1178" y="1034"/>
                  </a:lnTo>
                  <a:lnTo>
                    <a:pt x="1357" y="1012"/>
                  </a:lnTo>
                  <a:lnTo>
                    <a:pt x="1520" y="985"/>
                  </a:lnTo>
                  <a:lnTo>
                    <a:pt x="1666" y="957"/>
                  </a:lnTo>
                  <a:lnTo>
                    <a:pt x="1796" y="930"/>
                  </a:lnTo>
                  <a:lnTo>
                    <a:pt x="1916" y="897"/>
                  </a:lnTo>
                  <a:lnTo>
                    <a:pt x="2013" y="870"/>
                  </a:lnTo>
                  <a:lnTo>
                    <a:pt x="2100" y="832"/>
                  </a:lnTo>
                  <a:lnTo>
                    <a:pt x="2171" y="800"/>
                  </a:lnTo>
                  <a:lnTo>
                    <a:pt x="2220" y="756"/>
                  </a:lnTo>
                  <a:lnTo>
                    <a:pt x="2263" y="712"/>
                  </a:lnTo>
                  <a:lnTo>
                    <a:pt x="2285" y="669"/>
                  </a:lnTo>
                  <a:lnTo>
                    <a:pt x="2296" y="614"/>
                  </a:lnTo>
                  <a:lnTo>
                    <a:pt x="2290" y="560"/>
                  </a:lnTo>
                  <a:lnTo>
                    <a:pt x="2269" y="500"/>
                  </a:lnTo>
                  <a:lnTo>
                    <a:pt x="2241" y="457"/>
                  </a:lnTo>
                  <a:lnTo>
                    <a:pt x="2198" y="408"/>
                  </a:lnTo>
                  <a:lnTo>
                    <a:pt x="2144" y="364"/>
                  </a:lnTo>
                  <a:lnTo>
                    <a:pt x="2079" y="321"/>
                  </a:lnTo>
                  <a:lnTo>
                    <a:pt x="2008" y="277"/>
                  </a:lnTo>
                  <a:lnTo>
                    <a:pt x="1927" y="234"/>
                  </a:lnTo>
                  <a:lnTo>
                    <a:pt x="1769" y="157"/>
                  </a:lnTo>
                  <a:lnTo>
                    <a:pt x="1688" y="125"/>
                  </a:lnTo>
                  <a:lnTo>
                    <a:pt x="1612" y="92"/>
                  </a:lnTo>
                  <a:lnTo>
                    <a:pt x="1536" y="65"/>
                  </a:lnTo>
                  <a:lnTo>
                    <a:pt x="1476" y="43"/>
                  </a:lnTo>
                  <a:lnTo>
                    <a:pt x="1422" y="27"/>
                  </a:lnTo>
                  <a:lnTo>
                    <a:pt x="1384" y="10"/>
                  </a:lnTo>
                  <a:lnTo>
                    <a:pt x="1357" y="5"/>
                  </a:lnTo>
                  <a:lnTo>
                    <a:pt x="1346" y="0"/>
                  </a:lnTo>
                  <a:lnTo>
                    <a:pt x="1498" y="54"/>
                  </a:lnTo>
                  <a:lnTo>
                    <a:pt x="1655" y="119"/>
                  </a:lnTo>
                  <a:lnTo>
                    <a:pt x="1807" y="185"/>
                  </a:lnTo>
                  <a:lnTo>
                    <a:pt x="1948" y="255"/>
                  </a:lnTo>
                  <a:lnTo>
                    <a:pt x="2013" y="288"/>
                  </a:lnTo>
                  <a:lnTo>
                    <a:pt x="2068" y="326"/>
                  </a:lnTo>
                  <a:lnTo>
                    <a:pt x="2122" y="364"/>
                  </a:lnTo>
                  <a:lnTo>
                    <a:pt x="2171" y="402"/>
                  </a:lnTo>
                  <a:lnTo>
                    <a:pt x="2209" y="440"/>
                  </a:lnTo>
                  <a:lnTo>
                    <a:pt x="2236" y="478"/>
                  </a:lnTo>
                  <a:lnTo>
                    <a:pt x="2252" y="522"/>
                  </a:lnTo>
                  <a:lnTo>
                    <a:pt x="2263" y="560"/>
                  </a:lnTo>
                  <a:lnTo>
                    <a:pt x="2258" y="598"/>
                  </a:lnTo>
                  <a:lnTo>
                    <a:pt x="2241" y="636"/>
                  </a:lnTo>
                  <a:lnTo>
                    <a:pt x="2214" y="669"/>
                  </a:lnTo>
                  <a:lnTo>
                    <a:pt x="2171" y="702"/>
                  </a:lnTo>
                  <a:lnTo>
                    <a:pt x="2122" y="729"/>
                  </a:lnTo>
                  <a:lnTo>
                    <a:pt x="2062" y="756"/>
                  </a:lnTo>
                  <a:lnTo>
                    <a:pt x="1997" y="778"/>
                  </a:lnTo>
                  <a:lnTo>
                    <a:pt x="1921" y="800"/>
                  </a:lnTo>
                  <a:lnTo>
                    <a:pt x="1834" y="821"/>
                  </a:lnTo>
                  <a:lnTo>
                    <a:pt x="1748" y="843"/>
                  </a:lnTo>
                  <a:lnTo>
                    <a:pt x="1552" y="876"/>
                  </a:lnTo>
                  <a:lnTo>
                    <a:pt x="1351" y="908"/>
                  </a:lnTo>
                  <a:lnTo>
                    <a:pt x="1134" y="941"/>
                  </a:lnTo>
                  <a:lnTo>
                    <a:pt x="923" y="968"/>
                  </a:lnTo>
                  <a:lnTo>
                    <a:pt x="716" y="995"/>
                  </a:lnTo>
                  <a:lnTo>
                    <a:pt x="521" y="1028"/>
                  </a:lnTo>
                  <a:lnTo>
                    <a:pt x="434" y="1044"/>
                  </a:lnTo>
                  <a:lnTo>
                    <a:pt x="353" y="1066"/>
                  </a:lnTo>
                  <a:lnTo>
                    <a:pt x="277" y="1082"/>
                  </a:lnTo>
                  <a:lnTo>
                    <a:pt x="206" y="1104"/>
                  </a:lnTo>
                  <a:lnTo>
                    <a:pt x="147" y="1126"/>
                  </a:lnTo>
                  <a:lnTo>
                    <a:pt x="92" y="1148"/>
                  </a:lnTo>
                  <a:lnTo>
                    <a:pt x="54" y="1175"/>
                  </a:lnTo>
                  <a:lnTo>
                    <a:pt x="22" y="1202"/>
                  </a:lnTo>
                  <a:lnTo>
                    <a:pt x="6" y="1229"/>
                  </a:lnTo>
                  <a:lnTo>
                    <a:pt x="0" y="1262"/>
                  </a:lnTo>
                  <a:lnTo>
                    <a:pt x="11" y="1295"/>
                  </a:lnTo>
                  <a:lnTo>
                    <a:pt x="27" y="1327"/>
                  </a:lnTo>
                  <a:lnTo>
                    <a:pt x="54" y="1355"/>
                  </a:lnTo>
                  <a:lnTo>
                    <a:pt x="98" y="1382"/>
                  </a:lnTo>
                  <a:lnTo>
                    <a:pt x="141" y="1404"/>
                  </a:lnTo>
                  <a:lnTo>
                    <a:pt x="196" y="1425"/>
                  </a:lnTo>
                  <a:lnTo>
                    <a:pt x="261" y="1447"/>
                  </a:lnTo>
                  <a:lnTo>
                    <a:pt x="326" y="1469"/>
                  </a:lnTo>
                  <a:lnTo>
                    <a:pt x="266" y="1442"/>
                  </a:lnTo>
                  <a:lnTo>
                    <a:pt x="217" y="1414"/>
                  </a:lnTo>
                  <a:lnTo>
                    <a:pt x="174" y="1387"/>
                  </a:lnTo>
                  <a:lnTo>
                    <a:pt x="147" y="1360"/>
                  </a:lnTo>
                  <a:lnTo>
                    <a:pt x="125" y="1333"/>
                  </a:lnTo>
                  <a:lnTo>
                    <a:pt x="120" y="1306"/>
                  </a:lnTo>
                  <a:lnTo>
                    <a:pt x="125" y="1278"/>
                  </a:lnTo>
                  <a:lnTo>
                    <a:pt x="141" y="1257"/>
                  </a:lnTo>
                  <a:lnTo>
                    <a:pt x="174" y="1229"/>
                  </a:lnTo>
                  <a:lnTo>
                    <a:pt x="212" y="1208"/>
                  </a:lnTo>
                  <a:lnTo>
                    <a:pt x="272" y="1186"/>
                  </a:lnTo>
                  <a:lnTo>
                    <a:pt x="342" y="1164"/>
                  </a:lnTo>
                  <a:lnTo>
                    <a:pt x="423" y="1142"/>
                  </a:lnTo>
                  <a:lnTo>
                    <a:pt x="527" y="1121"/>
                  </a:lnTo>
                  <a:lnTo>
                    <a:pt x="641" y="1104"/>
                  </a:lnTo>
                  <a:lnTo>
                    <a:pt x="771" y="1088"/>
                  </a:lnTo>
                  <a:lnTo>
                    <a:pt x="771" y="1088"/>
                  </a:lnTo>
                  <a:close/>
                </a:path>
              </a:pathLst>
            </a:custGeom>
            <a:gradFill rotWithShape="0">
              <a:gsLst>
                <a:gs pos="0">
                  <a:schemeClr val="bg1">
                    <a:gamma/>
                    <a:shade val="84706"/>
                    <a:invGamma/>
                  </a:schemeClr>
                </a:gs>
                <a:gs pos="100000">
                  <a:schemeClr val="bg1"/>
                </a:gs>
              </a:gsLst>
              <a:lin ang="2700000" scaled="1"/>
            </a:gradFill>
            <a:ln w="9525">
              <a:noFill/>
              <a:round/>
              <a:headEnd/>
              <a:tailEnd/>
            </a:ln>
          </p:spPr>
          <p:txBody>
            <a:bodyPr/>
            <a:lstStyle/>
            <a:p>
              <a:pPr fontAlgn="auto">
                <a:spcBef>
                  <a:spcPts val="0"/>
                </a:spcBef>
                <a:spcAft>
                  <a:spcPts val="0"/>
                </a:spcAft>
                <a:defRPr/>
              </a:pPr>
              <a:endParaRPr lang="ru-RU" dirty="0">
                <a:latin typeface="+mn-lt"/>
                <a:cs typeface="+mn-cs"/>
              </a:endParaRPr>
            </a:p>
          </p:txBody>
        </p:sp>
        <p:sp>
          <p:nvSpPr>
            <p:cNvPr id="7" name="Freeform 10"/>
            <p:cNvSpPr>
              <a:spLocks/>
            </p:cNvSpPr>
            <p:nvPr/>
          </p:nvSpPr>
          <p:spPr bwMode="hidden">
            <a:xfrm>
              <a:off x="0" y="0"/>
              <a:ext cx="5758" cy="1776"/>
            </a:xfrm>
            <a:custGeom>
              <a:avLst/>
              <a:gdLst>
                <a:gd name="T0" fmla="*/ 0 w 5740"/>
                <a:gd name="T1" fmla="*/ 0 h 1906"/>
                <a:gd name="T2" fmla="*/ 0 w 5740"/>
                <a:gd name="T3" fmla="*/ 1906 h 1906"/>
                <a:gd name="T4" fmla="*/ 5740 w 5740"/>
                <a:gd name="T5" fmla="*/ 1906 h 1906"/>
                <a:gd name="T6" fmla="*/ 5740 w 5740"/>
                <a:gd name="T7" fmla="*/ 0 h 1906"/>
                <a:gd name="T8" fmla="*/ 0 w 5740"/>
                <a:gd name="T9" fmla="*/ 0 h 1906"/>
                <a:gd name="T10" fmla="*/ 0 w 5740"/>
                <a:gd name="T11" fmla="*/ 0 h 190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5740" h="1906">
                  <a:moveTo>
                    <a:pt x="0" y="0"/>
                  </a:moveTo>
                  <a:lnTo>
                    <a:pt x="0" y="1906"/>
                  </a:lnTo>
                  <a:lnTo>
                    <a:pt x="5740" y="1906"/>
                  </a:lnTo>
                  <a:lnTo>
                    <a:pt x="5740" y="0"/>
                  </a:lnTo>
                  <a:lnTo>
                    <a:pt x="0" y="0"/>
                  </a:lnTo>
                  <a:close/>
                </a:path>
              </a:pathLst>
            </a:custGeom>
            <a:gradFill rotWithShape="0">
              <a:gsLst>
                <a:gs pos="0">
                  <a:schemeClr val="bg2"/>
                </a:gs>
                <a:gs pos="100000">
                  <a:schemeClr val="bg1"/>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grpSp>
      <p:sp>
        <p:nvSpPr>
          <p:cNvPr id="48139" name="Rectangle 11"/>
          <p:cNvSpPr>
            <a:spLocks noGrp="1" noChangeArrowheads="1"/>
          </p:cNvSpPr>
          <p:nvPr>
            <p:ph type="ctrTitle" sz="quarter"/>
          </p:nvPr>
        </p:nvSpPr>
        <p:spPr>
          <a:xfrm>
            <a:off x="685800" y="1736725"/>
            <a:ext cx="7772400" cy="1920875"/>
          </a:xfrm>
        </p:spPr>
        <p:txBody>
          <a:bodyPr/>
          <a:lstStyle>
            <a:lvl1pPr>
              <a:defRPr sz="6000"/>
            </a:lvl1pPr>
          </a:lstStyle>
          <a:p>
            <a:r>
              <a:rPr lang="ru-RU" smtClean="0"/>
              <a:t>Образец заголовка</a:t>
            </a:r>
            <a:endParaRPr lang="ru-RU"/>
          </a:p>
        </p:txBody>
      </p:sp>
      <p:sp>
        <p:nvSpPr>
          <p:cNvPr id="48140" name="Rectangle 12"/>
          <p:cNvSpPr>
            <a:spLocks noGrp="1" noChangeArrowheads="1"/>
          </p:cNvSpPr>
          <p:nvPr>
            <p:ph type="subTitle" sz="quarter" idx="1"/>
          </p:nvPr>
        </p:nvSpPr>
        <p:spPr>
          <a:xfrm>
            <a:off x="1371600" y="3886200"/>
            <a:ext cx="6400800" cy="1752600"/>
          </a:xfrm>
        </p:spPr>
        <p:txBody>
          <a:bodyPr/>
          <a:lstStyle>
            <a:lvl1pPr marL="0" indent="0" algn="ctr">
              <a:buFont typeface="Wingdings" pitchFamily="2" charset="2"/>
              <a:buNone/>
              <a:defRPr/>
            </a:lvl1pPr>
          </a:lstStyle>
          <a:p>
            <a:r>
              <a:rPr lang="ru-RU" smtClean="0"/>
              <a:t>Образец подзаголовка</a:t>
            </a:r>
            <a:endParaRPr lang="ru-RU"/>
          </a:p>
        </p:txBody>
      </p:sp>
      <p:sp>
        <p:nvSpPr>
          <p:cNvPr id="13" name="Rectangle 13"/>
          <p:cNvSpPr>
            <a:spLocks noGrp="1" noChangeArrowheads="1"/>
          </p:cNvSpPr>
          <p:nvPr>
            <p:ph type="dt" sz="quarter" idx="10"/>
          </p:nvPr>
        </p:nvSpPr>
        <p:spPr>
          <a:xfrm>
            <a:off x="457200" y="6248400"/>
            <a:ext cx="2133600" cy="476250"/>
          </a:xfrm>
        </p:spPr>
        <p:txBody>
          <a:bodyPr/>
          <a:lstStyle>
            <a:lvl1pPr>
              <a:defRPr smtClean="0"/>
            </a:lvl1pPr>
          </a:lstStyle>
          <a:p>
            <a:fld id="{A9C652FC-5162-4258-95EA-F7789CEA540B}" type="datetimeFigureOut">
              <a:rPr lang="ru-RU" smtClean="0"/>
              <a:t>21.12.2018</a:t>
            </a:fld>
            <a:endParaRPr lang="ru-RU"/>
          </a:p>
        </p:txBody>
      </p:sp>
      <p:sp>
        <p:nvSpPr>
          <p:cNvPr id="14" name="Rectangle 14"/>
          <p:cNvSpPr>
            <a:spLocks noGrp="1" noChangeArrowheads="1"/>
          </p:cNvSpPr>
          <p:nvPr>
            <p:ph type="ftr" sz="quarter" idx="11"/>
          </p:nvPr>
        </p:nvSpPr>
        <p:spPr>
          <a:xfrm>
            <a:off x="3124200" y="6251575"/>
            <a:ext cx="2895600" cy="476250"/>
          </a:xfrm>
        </p:spPr>
        <p:txBody>
          <a:bodyPr/>
          <a:lstStyle>
            <a:lvl1pPr>
              <a:defRPr/>
            </a:lvl1pPr>
          </a:lstStyle>
          <a:p>
            <a:endParaRPr lang="ru-RU"/>
          </a:p>
        </p:txBody>
      </p:sp>
      <p:sp>
        <p:nvSpPr>
          <p:cNvPr id="15" name="Rectangle 15"/>
          <p:cNvSpPr>
            <a:spLocks noGrp="1" noChangeArrowheads="1"/>
          </p:cNvSpPr>
          <p:nvPr>
            <p:ph type="sldNum" sz="quarter" idx="12"/>
          </p:nvPr>
        </p:nvSpPr>
        <p:spPr>
          <a:xfrm>
            <a:off x="6553200" y="6254750"/>
            <a:ext cx="2133600" cy="476250"/>
          </a:xfrm>
        </p:spPr>
        <p:txBody>
          <a:bodyPr/>
          <a:lstStyle>
            <a:lvl1pPr>
              <a:defRPr smtClean="0"/>
            </a:lvl1pPr>
          </a:lstStyle>
          <a:p>
            <a:fld id="{D681AAB2-63ED-40F5-8A61-12ECDA36D76A}" type="slidenum">
              <a:rPr lang="ru-RU" smtClean="0"/>
              <a:t>‹#›</a:t>
            </a:fld>
            <a:endParaRPr lang="ru-RU"/>
          </a:p>
        </p:txBody>
      </p:sp>
    </p:spTree>
    <p:extLst>
      <p:ext uri="{BB962C8B-B14F-4D97-AF65-F5344CB8AC3E}">
        <p14:creationId xmlns:p14="http://schemas.microsoft.com/office/powerpoint/2010/main" val="149489763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2"/>
          <p:cNvSpPr>
            <a:spLocks noGrp="1" noChangeArrowheads="1"/>
          </p:cNvSpPr>
          <p:nvPr>
            <p:ph type="dt" sz="half" idx="10"/>
          </p:nvPr>
        </p:nvSpPr>
        <p:spPr>
          <a:ln/>
        </p:spPr>
        <p:txBody>
          <a:bodyPr/>
          <a:lstStyle>
            <a:lvl1pPr>
              <a:defRPr/>
            </a:lvl1pPr>
          </a:lstStyle>
          <a:p>
            <a:fld id="{A9C652FC-5162-4258-95EA-F7789CEA540B}" type="datetimeFigureOut">
              <a:rPr lang="ru-RU" smtClean="0"/>
              <a:t>21.12.2018</a:t>
            </a:fld>
            <a:endParaRPr lang="ru-RU"/>
          </a:p>
        </p:txBody>
      </p:sp>
      <p:sp>
        <p:nvSpPr>
          <p:cNvPr id="5" name="Rectangle 3"/>
          <p:cNvSpPr>
            <a:spLocks noGrp="1" noChangeArrowheads="1"/>
          </p:cNvSpPr>
          <p:nvPr>
            <p:ph type="sldNum" sz="quarter" idx="11"/>
          </p:nvPr>
        </p:nvSpPr>
        <p:spPr>
          <a:ln/>
        </p:spPr>
        <p:txBody>
          <a:bodyPr/>
          <a:lstStyle>
            <a:lvl1pPr>
              <a:defRPr/>
            </a:lvl1pPr>
          </a:lstStyle>
          <a:p>
            <a:fld id="{D681AAB2-63ED-40F5-8A61-12ECDA36D76A}" type="slidenum">
              <a:rPr lang="ru-RU" smtClean="0"/>
              <a:t>‹#›</a:t>
            </a:fld>
            <a:endParaRPr lang="ru-RU"/>
          </a:p>
        </p:txBody>
      </p:sp>
      <p:sp>
        <p:nvSpPr>
          <p:cNvPr id="6" name="Rectangle 14"/>
          <p:cNvSpPr>
            <a:spLocks noGrp="1" noChangeArrowheads="1"/>
          </p:cNvSpPr>
          <p:nvPr>
            <p:ph type="ftr" sz="quarter" idx="12"/>
          </p:nvPr>
        </p:nvSpPr>
        <p:spPr>
          <a:ln/>
        </p:spPr>
        <p:txBody>
          <a:bodyPr/>
          <a:lstStyle>
            <a:lvl1pPr>
              <a:defRPr/>
            </a:lvl1pPr>
          </a:lstStyle>
          <a:p>
            <a:endParaRPr lang="ru-RU"/>
          </a:p>
        </p:txBody>
      </p:sp>
    </p:spTree>
    <p:extLst>
      <p:ext uri="{BB962C8B-B14F-4D97-AF65-F5344CB8AC3E}">
        <p14:creationId xmlns:p14="http://schemas.microsoft.com/office/powerpoint/2010/main" val="71252581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2"/>
          <p:cNvSpPr>
            <a:spLocks noGrp="1" noChangeArrowheads="1"/>
          </p:cNvSpPr>
          <p:nvPr>
            <p:ph type="dt" sz="half" idx="10"/>
          </p:nvPr>
        </p:nvSpPr>
        <p:spPr>
          <a:ln/>
        </p:spPr>
        <p:txBody>
          <a:bodyPr/>
          <a:lstStyle>
            <a:lvl1pPr>
              <a:defRPr/>
            </a:lvl1pPr>
          </a:lstStyle>
          <a:p>
            <a:fld id="{A9C652FC-5162-4258-95EA-F7789CEA540B}" type="datetimeFigureOut">
              <a:rPr lang="ru-RU" smtClean="0"/>
              <a:t>21.12.2018</a:t>
            </a:fld>
            <a:endParaRPr lang="ru-RU"/>
          </a:p>
        </p:txBody>
      </p:sp>
      <p:sp>
        <p:nvSpPr>
          <p:cNvPr id="5" name="Rectangle 3"/>
          <p:cNvSpPr>
            <a:spLocks noGrp="1" noChangeArrowheads="1"/>
          </p:cNvSpPr>
          <p:nvPr>
            <p:ph type="sldNum" sz="quarter" idx="11"/>
          </p:nvPr>
        </p:nvSpPr>
        <p:spPr>
          <a:ln/>
        </p:spPr>
        <p:txBody>
          <a:bodyPr/>
          <a:lstStyle>
            <a:lvl1pPr>
              <a:defRPr/>
            </a:lvl1pPr>
          </a:lstStyle>
          <a:p>
            <a:fld id="{D681AAB2-63ED-40F5-8A61-12ECDA36D76A}" type="slidenum">
              <a:rPr lang="ru-RU" smtClean="0"/>
              <a:t>‹#›</a:t>
            </a:fld>
            <a:endParaRPr lang="ru-RU"/>
          </a:p>
        </p:txBody>
      </p:sp>
      <p:sp>
        <p:nvSpPr>
          <p:cNvPr id="6" name="Rectangle 14"/>
          <p:cNvSpPr>
            <a:spLocks noGrp="1" noChangeArrowheads="1"/>
          </p:cNvSpPr>
          <p:nvPr>
            <p:ph type="ftr" sz="quarter" idx="12"/>
          </p:nvPr>
        </p:nvSpPr>
        <p:spPr>
          <a:ln/>
        </p:spPr>
        <p:txBody>
          <a:bodyPr/>
          <a:lstStyle>
            <a:lvl1pPr>
              <a:defRPr/>
            </a:lvl1pPr>
          </a:lstStyle>
          <a:p>
            <a:endParaRPr lang="ru-RU"/>
          </a:p>
        </p:txBody>
      </p:sp>
    </p:spTree>
    <p:extLst>
      <p:ext uri="{BB962C8B-B14F-4D97-AF65-F5344CB8AC3E}">
        <p14:creationId xmlns:p14="http://schemas.microsoft.com/office/powerpoint/2010/main" val="335464412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2"/>
          <p:cNvSpPr>
            <a:spLocks noGrp="1" noChangeArrowheads="1"/>
          </p:cNvSpPr>
          <p:nvPr>
            <p:ph type="dt" sz="half" idx="10"/>
          </p:nvPr>
        </p:nvSpPr>
        <p:spPr>
          <a:ln/>
        </p:spPr>
        <p:txBody>
          <a:bodyPr/>
          <a:lstStyle>
            <a:lvl1pPr>
              <a:defRPr/>
            </a:lvl1pPr>
          </a:lstStyle>
          <a:p>
            <a:fld id="{A9C652FC-5162-4258-95EA-F7789CEA540B}" type="datetimeFigureOut">
              <a:rPr lang="ru-RU" smtClean="0"/>
              <a:t>21.12.2018</a:t>
            </a:fld>
            <a:endParaRPr lang="ru-RU"/>
          </a:p>
        </p:txBody>
      </p:sp>
      <p:sp>
        <p:nvSpPr>
          <p:cNvPr id="5" name="Rectangle 3"/>
          <p:cNvSpPr>
            <a:spLocks noGrp="1" noChangeArrowheads="1"/>
          </p:cNvSpPr>
          <p:nvPr>
            <p:ph type="sldNum" sz="quarter" idx="11"/>
          </p:nvPr>
        </p:nvSpPr>
        <p:spPr>
          <a:ln/>
        </p:spPr>
        <p:txBody>
          <a:bodyPr/>
          <a:lstStyle>
            <a:lvl1pPr>
              <a:defRPr/>
            </a:lvl1pPr>
          </a:lstStyle>
          <a:p>
            <a:fld id="{D681AAB2-63ED-40F5-8A61-12ECDA36D76A}" type="slidenum">
              <a:rPr lang="ru-RU" smtClean="0"/>
              <a:t>‹#›</a:t>
            </a:fld>
            <a:endParaRPr lang="ru-RU"/>
          </a:p>
        </p:txBody>
      </p:sp>
      <p:sp>
        <p:nvSpPr>
          <p:cNvPr id="6" name="Rectangle 14"/>
          <p:cNvSpPr>
            <a:spLocks noGrp="1" noChangeArrowheads="1"/>
          </p:cNvSpPr>
          <p:nvPr>
            <p:ph type="ftr" sz="quarter" idx="12"/>
          </p:nvPr>
        </p:nvSpPr>
        <p:spPr>
          <a:ln/>
        </p:spPr>
        <p:txBody>
          <a:bodyPr/>
          <a:lstStyle>
            <a:lvl1pPr>
              <a:defRPr/>
            </a:lvl1pPr>
          </a:lstStyle>
          <a:p>
            <a:endParaRPr lang="ru-RU"/>
          </a:p>
        </p:txBody>
      </p:sp>
    </p:spTree>
    <p:extLst>
      <p:ext uri="{BB962C8B-B14F-4D97-AF65-F5344CB8AC3E}">
        <p14:creationId xmlns:p14="http://schemas.microsoft.com/office/powerpoint/2010/main" val="30408102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ru-RU" smtClean="0"/>
              <a:t>Образец текста</a:t>
            </a:r>
          </a:p>
        </p:txBody>
      </p:sp>
      <p:sp>
        <p:nvSpPr>
          <p:cNvPr id="4" name="Rectangle 2"/>
          <p:cNvSpPr>
            <a:spLocks noGrp="1" noChangeArrowheads="1"/>
          </p:cNvSpPr>
          <p:nvPr>
            <p:ph type="dt" sz="half" idx="10"/>
          </p:nvPr>
        </p:nvSpPr>
        <p:spPr>
          <a:ln/>
        </p:spPr>
        <p:txBody>
          <a:bodyPr/>
          <a:lstStyle>
            <a:lvl1pPr>
              <a:defRPr/>
            </a:lvl1pPr>
          </a:lstStyle>
          <a:p>
            <a:fld id="{A9C652FC-5162-4258-95EA-F7789CEA540B}" type="datetimeFigureOut">
              <a:rPr lang="ru-RU" smtClean="0"/>
              <a:t>21.12.2018</a:t>
            </a:fld>
            <a:endParaRPr lang="ru-RU"/>
          </a:p>
        </p:txBody>
      </p:sp>
      <p:sp>
        <p:nvSpPr>
          <p:cNvPr id="5" name="Rectangle 3"/>
          <p:cNvSpPr>
            <a:spLocks noGrp="1" noChangeArrowheads="1"/>
          </p:cNvSpPr>
          <p:nvPr>
            <p:ph type="sldNum" sz="quarter" idx="11"/>
          </p:nvPr>
        </p:nvSpPr>
        <p:spPr>
          <a:ln/>
        </p:spPr>
        <p:txBody>
          <a:bodyPr/>
          <a:lstStyle>
            <a:lvl1pPr>
              <a:defRPr/>
            </a:lvl1pPr>
          </a:lstStyle>
          <a:p>
            <a:fld id="{D681AAB2-63ED-40F5-8A61-12ECDA36D76A}" type="slidenum">
              <a:rPr lang="ru-RU" smtClean="0"/>
              <a:t>‹#›</a:t>
            </a:fld>
            <a:endParaRPr lang="ru-RU"/>
          </a:p>
        </p:txBody>
      </p:sp>
      <p:sp>
        <p:nvSpPr>
          <p:cNvPr id="6" name="Rectangle 14"/>
          <p:cNvSpPr>
            <a:spLocks noGrp="1" noChangeArrowheads="1"/>
          </p:cNvSpPr>
          <p:nvPr>
            <p:ph type="ftr" sz="quarter" idx="12"/>
          </p:nvPr>
        </p:nvSpPr>
        <p:spPr>
          <a:ln/>
        </p:spPr>
        <p:txBody>
          <a:bodyPr/>
          <a:lstStyle>
            <a:lvl1pPr>
              <a:defRPr/>
            </a:lvl1pPr>
          </a:lstStyle>
          <a:p>
            <a:endParaRPr lang="ru-RU"/>
          </a:p>
        </p:txBody>
      </p:sp>
    </p:spTree>
    <p:extLst>
      <p:ext uri="{BB962C8B-B14F-4D97-AF65-F5344CB8AC3E}">
        <p14:creationId xmlns:p14="http://schemas.microsoft.com/office/powerpoint/2010/main" val="117938831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Rectangle 2"/>
          <p:cNvSpPr>
            <a:spLocks noGrp="1" noChangeArrowheads="1"/>
          </p:cNvSpPr>
          <p:nvPr>
            <p:ph type="dt" sz="half" idx="10"/>
          </p:nvPr>
        </p:nvSpPr>
        <p:spPr>
          <a:ln/>
        </p:spPr>
        <p:txBody>
          <a:bodyPr/>
          <a:lstStyle>
            <a:lvl1pPr>
              <a:defRPr/>
            </a:lvl1pPr>
          </a:lstStyle>
          <a:p>
            <a:fld id="{A9C652FC-5162-4258-95EA-F7789CEA540B}" type="datetimeFigureOut">
              <a:rPr lang="ru-RU" smtClean="0"/>
              <a:t>21.12.2018</a:t>
            </a:fld>
            <a:endParaRPr lang="ru-RU"/>
          </a:p>
        </p:txBody>
      </p:sp>
      <p:sp>
        <p:nvSpPr>
          <p:cNvPr id="6" name="Rectangle 3"/>
          <p:cNvSpPr>
            <a:spLocks noGrp="1" noChangeArrowheads="1"/>
          </p:cNvSpPr>
          <p:nvPr>
            <p:ph type="sldNum" sz="quarter" idx="11"/>
          </p:nvPr>
        </p:nvSpPr>
        <p:spPr>
          <a:ln/>
        </p:spPr>
        <p:txBody>
          <a:bodyPr/>
          <a:lstStyle>
            <a:lvl1pPr>
              <a:defRPr/>
            </a:lvl1pPr>
          </a:lstStyle>
          <a:p>
            <a:fld id="{D681AAB2-63ED-40F5-8A61-12ECDA36D76A}" type="slidenum">
              <a:rPr lang="ru-RU" smtClean="0"/>
              <a:t>‹#›</a:t>
            </a:fld>
            <a:endParaRPr lang="ru-RU"/>
          </a:p>
        </p:txBody>
      </p:sp>
      <p:sp>
        <p:nvSpPr>
          <p:cNvPr id="7" name="Rectangle 14"/>
          <p:cNvSpPr>
            <a:spLocks noGrp="1" noChangeArrowheads="1"/>
          </p:cNvSpPr>
          <p:nvPr>
            <p:ph type="ftr" sz="quarter" idx="12"/>
          </p:nvPr>
        </p:nvSpPr>
        <p:spPr>
          <a:ln/>
        </p:spPr>
        <p:txBody>
          <a:bodyPr/>
          <a:lstStyle>
            <a:lvl1pPr>
              <a:defRPr/>
            </a:lvl1pPr>
          </a:lstStyle>
          <a:p>
            <a:endParaRPr lang="ru-RU"/>
          </a:p>
        </p:txBody>
      </p:sp>
    </p:spTree>
    <p:extLst>
      <p:ext uri="{BB962C8B-B14F-4D97-AF65-F5344CB8AC3E}">
        <p14:creationId xmlns:p14="http://schemas.microsoft.com/office/powerpoint/2010/main" val="255077084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Rectangle 2"/>
          <p:cNvSpPr>
            <a:spLocks noGrp="1" noChangeArrowheads="1"/>
          </p:cNvSpPr>
          <p:nvPr>
            <p:ph type="dt" sz="half" idx="10"/>
          </p:nvPr>
        </p:nvSpPr>
        <p:spPr>
          <a:ln/>
        </p:spPr>
        <p:txBody>
          <a:bodyPr/>
          <a:lstStyle>
            <a:lvl1pPr>
              <a:defRPr/>
            </a:lvl1pPr>
          </a:lstStyle>
          <a:p>
            <a:fld id="{A9C652FC-5162-4258-95EA-F7789CEA540B}" type="datetimeFigureOut">
              <a:rPr lang="ru-RU" smtClean="0"/>
              <a:t>21.12.2018</a:t>
            </a:fld>
            <a:endParaRPr lang="ru-RU"/>
          </a:p>
        </p:txBody>
      </p:sp>
      <p:sp>
        <p:nvSpPr>
          <p:cNvPr id="8" name="Rectangle 3"/>
          <p:cNvSpPr>
            <a:spLocks noGrp="1" noChangeArrowheads="1"/>
          </p:cNvSpPr>
          <p:nvPr>
            <p:ph type="sldNum" sz="quarter" idx="11"/>
          </p:nvPr>
        </p:nvSpPr>
        <p:spPr>
          <a:ln/>
        </p:spPr>
        <p:txBody>
          <a:bodyPr/>
          <a:lstStyle>
            <a:lvl1pPr>
              <a:defRPr/>
            </a:lvl1pPr>
          </a:lstStyle>
          <a:p>
            <a:fld id="{D681AAB2-63ED-40F5-8A61-12ECDA36D76A}" type="slidenum">
              <a:rPr lang="ru-RU" smtClean="0"/>
              <a:t>‹#›</a:t>
            </a:fld>
            <a:endParaRPr lang="ru-RU"/>
          </a:p>
        </p:txBody>
      </p:sp>
      <p:sp>
        <p:nvSpPr>
          <p:cNvPr id="9" name="Rectangle 14"/>
          <p:cNvSpPr>
            <a:spLocks noGrp="1" noChangeArrowheads="1"/>
          </p:cNvSpPr>
          <p:nvPr>
            <p:ph type="ftr" sz="quarter" idx="12"/>
          </p:nvPr>
        </p:nvSpPr>
        <p:spPr>
          <a:ln/>
        </p:spPr>
        <p:txBody>
          <a:bodyPr/>
          <a:lstStyle>
            <a:lvl1pPr>
              <a:defRPr/>
            </a:lvl1pPr>
          </a:lstStyle>
          <a:p>
            <a:endParaRPr lang="ru-RU"/>
          </a:p>
        </p:txBody>
      </p:sp>
    </p:spTree>
    <p:extLst>
      <p:ext uri="{BB962C8B-B14F-4D97-AF65-F5344CB8AC3E}">
        <p14:creationId xmlns:p14="http://schemas.microsoft.com/office/powerpoint/2010/main" val="326327181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Rectangle 2"/>
          <p:cNvSpPr>
            <a:spLocks noGrp="1" noChangeArrowheads="1"/>
          </p:cNvSpPr>
          <p:nvPr>
            <p:ph type="dt" sz="half" idx="10"/>
          </p:nvPr>
        </p:nvSpPr>
        <p:spPr>
          <a:ln/>
        </p:spPr>
        <p:txBody>
          <a:bodyPr/>
          <a:lstStyle>
            <a:lvl1pPr>
              <a:defRPr/>
            </a:lvl1pPr>
          </a:lstStyle>
          <a:p>
            <a:fld id="{A9C652FC-5162-4258-95EA-F7789CEA540B}" type="datetimeFigureOut">
              <a:rPr lang="ru-RU" smtClean="0"/>
              <a:t>21.12.2018</a:t>
            </a:fld>
            <a:endParaRPr lang="ru-RU"/>
          </a:p>
        </p:txBody>
      </p:sp>
      <p:sp>
        <p:nvSpPr>
          <p:cNvPr id="4" name="Rectangle 3"/>
          <p:cNvSpPr>
            <a:spLocks noGrp="1" noChangeArrowheads="1"/>
          </p:cNvSpPr>
          <p:nvPr>
            <p:ph type="sldNum" sz="quarter" idx="11"/>
          </p:nvPr>
        </p:nvSpPr>
        <p:spPr>
          <a:ln/>
        </p:spPr>
        <p:txBody>
          <a:bodyPr/>
          <a:lstStyle>
            <a:lvl1pPr>
              <a:defRPr/>
            </a:lvl1pPr>
          </a:lstStyle>
          <a:p>
            <a:fld id="{D681AAB2-63ED-40F5-8A61-12ECDA36D76A}" type="slidenum">
              <a:rPr lang="ru-RU" smtClean="0"/>
              <a:t>‹#›</a:t>
            </a:fld>
            <a:endParaRPr lang="ru-RU"/>
          </a:p>
        </p:txBody>
      </p:sp>
      <p:sp>
        <p:nvSpPr>
          <p:cNvPr id="5" name="Rectangle 14"/>
          <p:cNvSpPr>
            <a:spLocks noGrp="1" noChangeArrowheads="1"/>
          </p:cNvSpPr>
          <p:nvPr>
            <p:ph type="ftr" sz="quarter" idx="12"/>
          </p:nvPr>
        </p:nvSpPr>
        <p:spPr>
          <a:ln/>
        </p:spPr>
        <p:txBody>
          <a:bodyPr/>
          <a:lstStyle>
            <a:lvl1pPr>
              <a:defRPr/>
            </a:lvl1pPr>
          </a:lstStyle>
          <a:p>
            <a:endParaRPr lang="ru-RU"/>
          </a:p>
        </p:txBody>
      </p:sp>
    </p:spTree>
    <p:extLst>
      <p:ext uri="{BB962C8B-B14F-4D97-AF65-F5344CB8AC3E}">
        <p14:creationId xmlns:p14="http://schemas.microsoft.com/office/powerpoint/2010/main" val="416434832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Rectangle 2"/>
          <p:cNvSpPr>
            <a:spLocks noGrp="1" noChangeArrowheads="1"/>
          </p:cNvSpPr>
          <p:nvPr>
            <p:ph type="dt" sz="half" idx="10"/>
          </p:nvPr>
        </p:nvSpPr>
        <p:spPr>
          <a:ln/>
        </p:spPr>
        <p:txBody>
          <a:bodyPr/>
          <a:lstStyle>
            <a:lvl1pPr>
              <a:defRPr/>
            </a:lvl1pPr>
          </a:lstStyle>
          <a:p>
            <a:fld id="{A9C652FC-5162-4258-95EA-F7789CEA540B}" type="datetimeFigureOut">
              <a:rPr lang="ru-RU" smtClean="0"/>
              <a:t>21.12.2018</a:t>
            </a:fld>
            <a:endParaRPr lang="ru-RU"/>
          </a:p>
        </p:txBody>
      </p:sp>
      <p:sp>
        <p:nvSpPr>
          <p:cNvPr id="3" name="Rectangle 3"/>
          <p:cNvSpPr>
            <a:spLocks noGrp="1" noChangeArrowheads="1"/>
          </p:cNvSpPr>
          <p:nvPr>
            <p:ph type="sldNum" sz="quarter" idx="11"/>
          </p:nvPr>
        </p:nvSpPr>
        <p:spPr>
          <a:ln/>
        </p:spPr>
        <p:txBody>
          <a:bodyPr/>
          <a:lstStyle>
            <a:lvl1pPr>
              <a:defRPr/>
            </a:lvl1pPr>
          </a:lstStyle>
          <a:p>
            <a:fld id="{D681AAB2-63ED-40F5-8A61-12ECDA36D76A}" type="slidenum">
              <a:rPr lang="ru-RU" smtClean="0"/>
              <a:t>‹#›</a:t>
            </a:fld>
            <a:endParaRPr lang="ru-RU"/>
          </a:p>
        </p:txBody>
      </p:sp>
      <p:sp>
        <p:nvSpPr>
          <p:cNvPr id="4" name="Rectangle 14"/>
          <p:cNvSpPr>
            <a:spLocks noGrp="1" noChangeArrowheads="1"/>
          </p:cNvSpPr>
          <p:nvPr>
            <p:ph type="ftr" sz="quarter" idx="12"/>
          </p:nvPr>
        </p:nvSpPr>
        <p:spPr>
          <a:ln/>
        </p:spPr>
        <p:txBody>
          <a:bodyPr/>
          <a:lstStyle>
            <a:lvl1pPr>
              <a:defRPr/>
            </a:lvl1pPr>
          </a:lstStyle>
          <a:p>
            <a:endParaRPr lang="ru-RU"/>
          </a:p>
        </p:txBody>
      </p:sp>
    </p:spTree>
    <p:extLst>
      <p:ext uri="{BB962C8B-B14F-4D97-AF65-F5344CB8AC3E}">
        <p14:creationId xmlns:p14="http://schemas.microsoft.com/office/powerpoint/2010/main" val="238830694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Rectangle 2"/>
          <p:cNvSpPr>
            <a:spLocks noGrp="1" noChangeArrowheads="1"/>
          </p:cNvSpPr>
          <p:nvPr>
            <p:ph type="dt" sz="half" idx="10"/>
          </p:nvPr>
        </p:nvSpPr>
        <p:spPr>
          <a:ln/>
        </p:spPr>
        <p:txBody>
          <a:bodyPr/>
          <a:lstStyle>
            <a:lvl1pPr>
              <a:defRPr/>
            </a:lvl1pPr>
          </a:lstStyle>
          <a:p>
            <a:fld id="{A9C652FC-5162-4258-95EA-F7789CEA540B}" type="datetimeFigureOut">
              <a:rPr lang="ru-RU" smtClean="0"/>
              <a:t>21.12.2018</a:t>
            </a:fld>
            <a:endParaRPr lang="ru-RU"/>
          </a:p>
        </p:txBody>
      </p:sp>
      <p:sp>
        <p:nvSpPr>
          <p:cNvPr id="6" name="Rectangle 3"/>
          <p:cNvSpPr>
            <a:spLocks noGrp="1" noChangeArrowheads="1"/>
          </p:cNvSpPr>
          <p:nvPr>
            <p:ph type="sldNum" sz="quarter" idx="11"/>
          </p:nvPr>
        </p:nvSpPr>
        <p:spPr>
          <a:ln/>
        </p:spPr>
        <p:txBody>
          <a:bodyPr/>
          <a:lstStyle>
            <a:lvl1pPr>
              <a:defRPr/>
            </a:lvl1pPr>
          </a:lstStyle>
          <a:p>
            <a:fld id="{D681AAB2-63ED-40F5-8A61-12ECDA36D76A}" type="slidenum">
              <a:rPr lang="ru-RU" smtClean="0"/>
              <a:t>‹#›</a:t>
            </a:fld>
            <a:endParaRPr lang="ru-RU"/>
          </a:p>
        </p:txBody>
      </p:sp>
      <p:sp>
        <p:nvSpPr>
          <p:cNvPr id="7" name="Rectangle 14"/>
          <p:cNvSpPr>
            <a:spLocks noGrp="1" noChangeArrowheads="1"/>
          </p:cNvSpPr>
          <p:nvPr>
            <p:ph type="ftr" sz="quarter" idx="12"/>
          </p:nvPr>
        </p:nvSpPr>
        <p:spPr>
          <a:ln/>
        </p:spPr>
        <p:txBody>
          <a:bodyPr/>
          <a:lstStyle>
            <a:lvl1pPr>
              <a:defRPr/>
            </a:lvl1pPr>
          </a:lstStyle>
          <a:p>
            <a:endParaRPr lang="ru-RU"/>
          </a:p>
        </p:txBody>
      </p:sp>
    </p:spTree>
    <p:extLst>
      <p:ext uri="{BB962C8B-B14F-4D97-AF65-F5344CB8AC3E}">
        <p14:creationId xmlns:p14="http://schemas.microsoft.com/office/powerpoint/2010/main" val="335895461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ru-RU" noProof="0" smtClean="0"/>
              <a:t>Вставка рисунка</a:t>
            </a:r>
            <a:endParaRPr lang="ru-RU" noProof="0" dirty="0" smtClean="0"/>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Rectangle 2"/>
          <p:cNvSpPr>
            <a:spLocks noGrp="1" noChangeArrowheads="1"/>
          </p:cNvSpPr>
          <p:nvPr>
            <p:ph type="dt" sz="half" idx="10"/>
          </p:nvPr>
        </p:nvSpPr>
        <p:spPr>
          <a:ln/>
        </p:spPr>
        <p:txBody>
          <a:bodyPr/>
          <a:lstStyle>
            <a:lvl1pPr>
              <a:defRPr/>
            </a:lvl1pPr>
          </a:lstStyle>
          <a:p>
            <a:fld id="{A9C652FC-5162-4258-95EA-F7789CEA540B}" type="datetimeFigureOut">
              <a:rPr lang="ru-RU" smtClean="0"/>
              <a:t>21.12.2018</a:t>
            </a:fld>
            <a:endParaRPr lang="ru-RU"/>
          </a:p>
        </p:txBody>
      </p:sp>
      <p:sp>
        <p:nvSpPr>
          <p:cNvPr id="6" name="Rectangle 3"/>
          <p:cNvSpPr>
            <a:spLocks noGrp="1" noChangeArrowheads="1"/>
          </p:cNvSpPr>
          <p:nvPr>
            <p:ph type="sldNum" sz="quarter" idx="11"/>
          </p:nvPr>
        </p:nvSpPr>
        <p:spPr>
          <a:ln/>
        </p:spPr>
        <p:txBody>
          <a:bodyPr/>
          <a:lstStyle>
            <a:lvl1pPr>
              <a:defRPr/>
            </a:lvl1pPr>
          </a:lstStyle>
          <a:p>
            <a:fld id="{D681AAB2-63ED-40F5-8A61-12ECDA36D76A}" type="slidenum">
              <a:rPr lang="ru-RU" smtClean="0"/>
              <a:t>‹#›</a:t>
            </a:fld>
            <a:endParaRPr lang="ru-RU"/>
          </a:p>
        </p:txBody>
      </p:sp>
      <p:sp>
        <p:nvSpPr>
          <p:cNvPr id="7" name="Rectangle 14"/>
          <p:cNvSpPr>
            <a:spLocks noGrp="1" noChangeArrowheads="1"/>
          </p:cNvSpPr>
          <p:nvPr>
            <p:ph type="ftr" sz="quarter" idx="12"/>
          </p:nvPr>
        </p:nvSpPr>
        <p:spPr>
          <a:ln/>
        </p:spPr>
        <p:txBody>
          <a:bodyPr/>
          <a:lstStyle>
            <a:lvl1pPr>
              <a:defRPr/>
            </a:lvl1pPr>
          </a:lstStyle>
          <a:p>
            <a:endParaRPr lang="ru-RU"/>
          </a:p>
        </p:txBody>
      </p:sp>
    </p:spTree>
    <p:extLst>
      <p:ext uri="{BB962C8B-B14F-4D97-AF65-F5344CB8AC3E}">
        <p14:creationId xmlns:p14="http://schemas.microsoft.com/office/powerpoint/2010/main" val="286434089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7106" name="Rectangle 2"/>
          <p:cNvSpPr>
            <a:spLocks noGrp="1" noChangeArrowheads="1"/>
          </p:cNvSpPr>
          <p:nvPr>
            <p:ph type="dt" sz="half" idx="2"/>
          </p:nvPr>
        </p:nvSpPr>
        <p:spPr bwMode="auto">
          <a:xfrm>
            <a:off x="457200" y="6251575"/>
            <a:ext cx="2133600" cy="4762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fontAlgn="auto">
              <a:spcBef>
                <a:spcPts val="0"/>
              </a:spcBef>
              <a:spcAft>
                <a:spcPts val="0"/>
              </a:spcAft>
              <a:defRPr sz="1200" smtClean="0">
                <a:latin typeface="Arial" charset="0"/>
                <a:cs typeface="+mn-cs"/>
              </a:defRPr>
            </a:lvl1pPr>
          </a:lstStyle>
          <a:p>
            <a:fld id="{A9C652FC-5162-4258-95EA-F7789CEA540B}" type="datetimeFigureOut">
              <a:rPr lang="ru-RU" smtClean="0"/>
              <a:t>21.12.2018</a:t>
            </a:fld>
            <a:endParaRPr lang="ru-RU"/>
          </a:p>
        </p:txBody>
      </p:sp>
      <p:sp>
        <p:nvSpPr>
          <p:cNvPr id="47107" name="Rectangle 3"/>
          <p:cNvSpPr>
            <a:spLocks noGrp="1" noChangeArrowheads="1"/>
          </p:cNvSpPr>
          <p:nvPr>
            <p:ph type="sldNum" sz="quarter" idx="4"/>
          </p:nvPr>
        </p:nvSpPr>
        <p:spPr bwMode="auto">
          <a:xfrm>
            <a:off x="6553200" y="6248400"/>
            <a:ext cx="2133600" cy="4762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fontAlgn="auto">
              <a:spcBef>
                <a:spcPts val="0"/>
              </a:spcBef>
              <a:spcAft>
                <a:spcPts val="0"/>
              </a:spcAft>
              <a:defRPr sz="1200" smtClean="0">
                <a:latin typeface="Arial" charset="0"/>
                <a:cs typeface="+mn-cs"/>
              </a:defRPr>
            </a:lvl1pPr>
          </a:lstStyle>
          <a:p>
            <a:fld id="{D681AAB2-63ED-40F5-8A61-12ECDA36D76A}" type="slidenum">
              <a:rPr lang="ru-RU" smtClean="0"/>
              <a:t>‹#›</a:t>
            </a:fld>
            <a:endParaRPr lang="ru-RU"/>
          </a:p>
        </p:txBody>
      </p:sp>
      <p:grpSp>
        <p:nvGrpSpPr>
          <p:cNvPr id="1028" name="Group 4"/>
          <p:cNvGrpSpPr>
            <a:grpSpLocks/>
          </p:cNvGrpSpPr>
          <p:nvPr/>
        </p:nvGrpSpPr>
        <p:grpSpPr bwMode="auto">
          <a:xfrm>
            <a:off x="0" y="0"/>
            <a:ext cx="9140825" cy="6850063"/>
            <a:chOff x="0" y="0"/>
            <a:chExt cx="5758" cy="4315"/>
          </a:xfrm>
        </p:grpSpPr>
        <p:grpSp>
          <p:nvGrpSpPr>
            <p:cNvPr id="1032" name="Group 5"/>
            <p:cNvGrpSpPr>
              <a:grpSpLocks/>
            </p:cNvGrpSpPr>
            <p:nvPr userDrawn="1"/>
          </p:nvGrpSpPr>
          <p:grpSpPr bwMode="auto">
            <a:xfrm>
              <a:off x="1728" y="2230"/>
              <a:ext cx="4027" cy="2085"/>
              <a:chOff x="1728" y="2230"/>
              <a:chExt cx="4027" cy="2085"/>
            </a:xfrm>
          </p:grpSpPr>
          <p:sp>
            <p:nvSpPr>
              <p:cNvPr id="47110" name="Freeform 6"/>
              <p:cNvSpPr>
                <a:spLocks/>
              </p:cNvSpPr>
              <p:nvPr/>
            </p:nvSpPr>
            <p:spPr bwMode="hidden">
              <a:xfrm>
                <a:off x="1728" y="2644"/>
                <a:ext cx="2882" cy="1671"/>
              </a:xfrm>
              <a:custGeom>
                <a:avLst/>
                <a:gdLst/>
                <a:ahLst/>
                <a:cxnLst>
                  <a:cxn ang="0">
                    <a:pos x="2740" y="528"/>
                  </a:cxn>
                  <a:cxn ang="0">
                    <a:pos x="2632" y="484"/>
                  </a:cxn>
                  <a:cxn ang="0">
                    <a:pos x="2480" y="424"/>
                  </a:cxn>
                  <a:cxn ang="0">
                    <a:pos x="2203" y="343"/>
                  </a:cxn>
                  <a:cxn ang="0">
                    <a:pos x="1970" y="277"/>
                  </a:cxn>
                  <a:cxn ang="0">
                    <a:pos x="1807" y="212"/>
                  </a:cxn>
                  <a:cxn ang="0">
                    <a:pos x="1693" y="152"/>
                  </a:cxn>
                  <a:cxn ang="0">
                    <a:pos x="1628" y="103"/>
                  </a:cxn>
                  <a:cxn ang="0">
                    <a:pos x="1590" y="60"/>
                  </a:cxn>
                  <a:cxn ang="0">
                    <a:pos x="1579" y="27"/>
                  </a:cxn>
                  <a:cxn ang="0">
                    <a:pos x="1585" y="0"/>
                  </a:cxn>
                  <a:cxn ang="0">
                    <a:pos x="1557" y="49"/>
                  </a:cxn>
                  <a:cxn ang="0">
                    <a:pos x="1568" y="98"/>
                  </a:cxn>
                  <a:cxn ang="0">
                    <a:pos x="1617" y="141"/>
                  </a:cxn>
                  <a:cxn ang="0">
                    <a:pos x="1688" y="185"/>
                  </a:cxn>
                  <a:cxn ang="0">
                    <a:pos x="1791" y="228"/>
                  </a:cxn>
                  <a:cxn ang="0">
                    <a:pos x="2040" y="310"/>
                  </a:cxn>
                  <a:cxn ang="0">
                    <a:pos x="2285" y="381"/>
                  </a:cxn>
                  <a:cxn ang="0">
                    <a:pos x="2464" y="435"/>
                  </a:cxn>
                  <a:cxn ang="0">
                    <a:pos x="2605" y="484"/>
                  </a:cxn>
                  <a:cxn ang="0">
                    <a:pos x="2708" y="528"/>
                  </a:cxn>
                  <a:cxn ang="0">
                    <a:pos x="2768" y="560"/>
                  </a:cxn>
                  <a:cxn ang="0">
                    <a:pos x="2795" y="593"/>
                  </a:cxn>
                  <a:cxn ang="0">
                    <a:pos x="2795" y="642"/>
                  </a:cxn>
                  <a:cxn ang="0">
                    <a:pos x="2762" y="691"/>
                  </a:cxn>
                  <a:cxn ang="0">
                    <a:pos x="2692" y="735"/>
                  </a:cxn>
                  <a:cxn ang="0">
                    <a:pos x="2589" y="778"/>
                  </a:cxn>
                  <a:cxn ang="0">
                    <a:pos x="2458" y="822"/>
                  </a:cxn>
                  <a:cxn ang="0">
                    <a:pos x="2301" y="865"/>
                  </a:cxn>
                  <a:cxn ang="0">
                    <a:pos x="2030" y="930"/>
                  </a:cxn>
                  <a:cxn ang="0">
                    <a:pos x="1606" y="1034"/>
                  </a:cxn>
                  <a:cxn ang="0">
                    <a:pos x="1145" y="1164"/>
                  </a:cxn>
                  <a:cxn ang="0">
                    <a:pos x="673" y="1328"/>
                  </a:cxn>
                  <a:cxn ang="0">
                    <a:pos x="217" y="1545"/>
                  </a:cxn>
                  <a:cxn ang="0">
                    <a:pos x="353" y="1671"/>
                  </a:cxn>
                  <a:cxn ang="0">
                    <a:pos x="754" y="1469"/>
                  </a:cxn>
                  <a:cxn ang="0">
                    <a:pos x="1145" y="1311"/>
                  </a:cxn>
                  <a:cxn ang="0">
                    <a:pos x="1519" y="1186"/>
                  </a:cxn>
                  <a:cxn ang="0">
                    <a:pos x="1861" y="1083"/>
                  </a:cxn>
                  <a:cxn ang="0">
                    <a:pos x="2165" y="1007"/>
                  </a:cxn>
                  <a:cxn ang="0">
                    <a:pos x="2426" y="947"/>
                  </a:cxn>
                  <a:cxn ang="0">
                    <a:pos x="2626" y="892"/>
                  </a:cxn>
                  <a:cxn ang="0">
                    <a:pos x="2762" y="838"/>
                  </a:cxn>
                  <a:cxn ang="0">
                    <a:pos x="2827" y="794"/>
                  </a:cxn>
                  <a:cxn ang="0">
                    <a:pos x="2865" y="745"/>
                  </a:cxn>
                  <a:cxn ang="0">
                    <a:pos x="2882" y="702"/>
                  </a:cxn>
                  <a:cxn ang="0">
                    <a:pos x="2854" y="620"/>
                  </a:cxn>
                  <a:cxn ang="0">
                    <a:pos x="2800" y="560"/>
                  </a:cxn>
                  <a:cxn ang="0">
                    <a:pos x="2773" y="544"/>
                  </a:cxn>
                </a:cxnLst>
                <a:rect l="0" t="0" r="r" b="b"/>
                <a:pathLst>
                  <a:path w="2882" h="1671">
                    <a:moveTo>
                      <a:pt x="2773" y="544"/>
                    </a:moveTo>
                    <a:lnTo>
                      <a:pt x="2740" y="528"/>
                    </a:lnTo>
                    <a:lnTo>
                      <a:pt x="2692" y="506"/>
                    </a:lnTo>
                    <a:lnTo>
                      <a:pt x="2632" y="484"/>
                    </a:lnTo>
                    <a:lnTo>
                      <a:pt x="2561" y="457"/>
                    </a:lnTo>
                    <a:lnTo>
                      <a:pt x="2480" y="424"/>
                    </a:lnTo>
                    <a:lnTo>
                      <a:pt x="2388" y="397"/>
                    </a:lnTo>
                    <a:lnTo>
                      <a:pt x="2203" y="343"/>
                    </a:lnTo>
                    <a:lnTo>
                      <a:pt x="2078" y="310"/>
                    </a:lnTo>
                    <a:lnTo>
                      <a:pt x="1970" y="277"/>
                    </a:lnTo>
                    <a:lnTo>
                      <a:pt x="1878" y="245"/>
                    </a:lnTo>
                    <a:lnTo>
                      <a:pt x="1807" y="212"/>
                    </a:lnTo>
                    <a:lnTo>
                      <a:pt x="1742" y="179"/>
                    </a:lnTo>
                    <a:lnTo>
                      <a:pt x="1693" y="152"/>
                    </a:lnTo>
                    <a:lnTo>
                      <a:pt x="1655" y="125"/>
                    </a:lnTo>
                    <a:lnTo>
                      <a:pt x="1628" y="103"/>
                    </a:lnTo>
                    <a:lnTo>
                      <a:pt x="1606" y="81"/>
                    </a:lnTo>
                    <a:lnTo>
                      <a:pt x="1590" y="60"/>
                    </a:lnTo>
                    <a:lnTo>
                      <a:pt x="1585" y="43"/>
                    </a:lnTo>
                    <a:lnTo>
                      <a:pt x="1579" y="27"/>
                    </a:lnTo>
                    <a:lnTo>
                      <a:pt x="1585" y="5"/>
                    </a:lnTo>
                    <a:lnTo>
                      <a:pt x="1585" y="0"/>
                    </a:lnTo>
                    <a:lnTo>
                      <a:pt x="1568" y="27"/>
                    </a:lnTo>
                    <a:lnTo>
                      <a:pt x="1557" y="49"/>
                    </a:lnTo>
                    <a:lnTo>
                      <a:pt x="1557" y="76"/>
                    </a:lnTo>
                    <a:lnTo>
                      <a:pt x="1568" y="98"/>
                    </a:lnTo>
                    <a:lnTo>
                      <a:pt x="1590" y="120"/>
                    </a:lnTo>
                    <a:lnTo>
                      <a:pt x="1617" y="141"/>
                    </a:lnTo>
                    <a:lnTo>
                      <a:pt x="1650" y="163"/>
                    </a:lnTo>
                    <a:lnTo>
                      <a:pt x="1688" y="185"/>
                    </a:lnTo>
                    <a:lnTo>
                      <a:pt x="1737" y="207"/>
                    </a:lnTo>
                    <a:lnTo>
                      <a:pt x="1791" y="228"/>
                    </a:lnTo>
                    <a:lnTo>
                      <a:pt x="1905" y="267"/>
                    </a:lnTo>
                    <a:lnTo>
                      <a:pt x="2040" y="310"/>
                    </a:lnTo>
                    <a:lnTo>
                      <a:pt x="2182" y="348"/>
                    </a:lnTo>
                    <a:lnTo>
                      <a:pt x="2285" y="381"/>
                    </a:lnTo>
                    <a:lnTo>
                      <a:pt x="2382" y="408"/>
                    </a:lnTo>
                    <a:lnTo>
                      <a:pt x="2464" y="435"/>
                    </a:lnTo>
                    <a:lnTo>
                      <a:pt x="2540" y="462"/>
                    </a:lnTo>
                    <a:lnTo>
                      <a:pt x="2605" y="484"/>
                    </a:lnTo>
                    <a:lnTo>
                      <a:pt x="2659" y="506"/>
                    </a:lnTo>
                    <a:lnTo>
                      <a:pt x="2708" y="528"/>
                    </a:lnTo>
                    <a:lnTo>
                      <a:pt x="2740" y="544"/>
                    </a:lnTo>
                    <a:lnTo>
                      <a:pt x="2768" y="560"/>
                    </a:lnTo>
                    <a:lnTo>
                      <a:pt x="2784" y="577"/>
                    </a:lnTo>
                    <a:lnTo>
                      <a:pt x="2795" y="593"/>
                    </a:lnTo>
                    <a:lnTo>
                      <a:pt x="2800" y="615"/>
                    </a:lnTo>
                    <a:lnTo>
                      <a:pt x="2795" y="642"/>
                    </a:lnTo>
                    <a:lnTo>
                      <a:pt x="2784" y="664"/>
                    </a:lnTo>
                    <a:lnTo>
                      <a:pt x="2762" y="691"/>
                    </a:lnTo>
                    <a:lnTo>
                      <a:pt x="2730" y="713"/>
                    </a:lnTo>
                    <a:lnTo>
                      <a:pt x="2692" y="735"/>
                    </a:lnTo>
                    <a:lnTo>
                      <a:pt x="2643" y="756"/>
                    </a:lnTo>
                    <a:lnTo>
                      <a:pt x="2589" y="778"/>
                    </a:lnTo>
                    <a:lnTo>
                      <a:pt x="2529" y="800"/>
                    </a:lnTo>
                    <a:lnTo>
                      <a:pt x="2458" y="822"/>
                    </a:lnTo>
                    <a:lnTo>
                      <a:pt x="2382" y="843"/>
                    </a:lnTo>
                    <a:lnTo>
                      <a:pt x="2301" y="865"/>
                    </a:lnTo>
                    <a:lnTo>
                      <a:pt x="2214" y="887"/>
                    </a:lnTo>
                    <a:lnTo>
                      <a:pt x="2030" y="930"/>
                    </a:lnTo>
                    <a:lnTo>
                      <a:pt x="1823" y="979"/>
                    </a:lnTo>
                    <a:lnTo>
                      <a:pt x="1606" y="1034"/>
                    </a:lnTo>
                    <a:lnTo>
                      <a:pt x="1378" y="1094"/>
                    </a:lnTo>
                    <a:lnTo>
                      <a:pt x="1145" y="1164"/>
                    </a:lnTo>
                    <a:lnTo>
                      <a:pt x="912" y="1241"/>
                    </a:lnTo>
                    <a:lnTo>
                      <a:pt x="673" y="1328"/>
                    </a:lnTo>
                    <a:lnTo>
                      <a:pt x="440" y="1431"/>
                    </a:lnTo>
                    <a:lnTo>
                      <a:pt x="217" y="1545"/>
                    </a:lnTo>
                    <a:lnTo>
                      <a:pt x="0" y="1671"/>
                    </a:lnTo>
                    <a:lnTo>
                      <a:pt x="353" y="1671"/>
                    </a:lnTo>
                    <a:lnTo>
                      <a:pt x="554" y="1567"/>
                    </a:lnTo>
                    <a:lnTo>
                      <a:pt x="754" y="1469"/>
                    </a:lnTo>
                    <a:lnTo>
                      <a:pt x="955" y="1388"/>
                    </a:lnTo>
                    <a:lnTo>
                      <a:pt x="1145" y="1311"/>
                    </a:lnTo>
                    <a:lnTo>
                      <a:pt x="1335" y="1241"/>
                    </a:lnTo>
                    <a:lnTo>
                      <a:pt x="1519" y="1186"/>
                    </a:lnTo>
                    <a:lnTo>
                      <a:pt x="1693" y="1132"/>
                    </a:lnTo>
                    <a:lnTo>
                      <a:pt x="1861" y="1083"/>
                    </a:lnTo>
                    <a:lnTo>
                      <a:pt x="2019" y="1045"/>
                    </a:lnTo>
                    <a:lnTo>
                      <a:pt x="2165" y="1007"/>
                    </a:lnTo>
                    <a:lnTo>
                      <a:pt x="2301" y="974"/>
                    </a:lnTo>
                    <a:lnTo>
                      <a:pt x="2426" y="947"/>
                    </a:lnTo>
                    <a:lnTo>
                      <a:pt x="2534" y="914"/>
                    </a:lnTo>
                    <a:lnTo>
                      <a:pt x="2626" y="892"/>
                    </a:lnTo>
                    <a:lnTo>
                      <a:pt x="2702" y="865"/>
                    </a:lnTo>
                    <a:lnTo>
                      <a:pt x="2762" y="838"/>
                    </a:lnTo>
                    <a:lnTo>
                      <a:pt x="2800" y="816"/>
                    </a:lnTo>
                    <a:lnTo>
                      <a:pt x="2827" y="794"/>
                    </a:lnTo>
                    <a:lnTo>
                      <a:pt x="2849" y="767"/>
                    </a:lnTo>
                    <a:lnTo>
                      <a:pt x="2865" y="745"/>
                    </a:lnTo>
                    <a:lnTo>
                      <a:pt x="2876" y="724"/>
                    </a:lnTo>
                    <a:lnTo>
                      <a:pt x="2882" y="702"/>
                    </a:lnTo>
                    <a:lnTo>
                      <a:pt x="2876" y="658"/>
                    </a:lnTo>
                    <a:lnTo>
                      <a:pt x="2854" y="620"/>
                    </a:lnTo>
                    <a:lnTo>
                      <a:pt x="2833" y="588"/>
                    </a:lnTo>
                    <a:lnTo>
                      <a:pt x="2800" y="560"/>
                    </a:lnTo>
                    <a:lnTo>
                      <a:pt x="2773" y="544"/>
                    </a:lnTo>
                    <a:lnTo>
                      <a:pt x="2773" y="544"/>
                    </a:lnTo>
                    <a:close/>
                  </a:path>
                </a:pathLst>
              </a:custGeom>
              <a:gradFill rotWithShape="0">
                <a:gsLst>
                  <a:gs pos="0">
                    <a:schemeClr val="bg1"/>
                  </a:gs>
                  <a:gs pos="100000">
                    <a:schemeClr val="bg1">
                      <a:gamma/>
                      <a:shade val="90980"/>
                      <a:invGamma/>
                    </a:schemeClr>
                  </a:gs>
                </a:gsLst>
                <a:lin ang="0" scaled="1"/>
              </a:gradFill>
              <a:ln w="9525">
                <a:noFill/>
                <a:round/>
                <a:headEnd/>
                <a:tailEnd/>
              </a:ln>
            </p:spPr>
            <p:txBody>
              <a:bodyPr/>
              <a:lstStyle/>
              <a:p>
                <a:pPr fontAlgn="auto">
                  <a:spcBef>
                    <a:spcPts val="0"/>
                  </a:spcBef>
                  <a:spcAft>
                    <a:spcPts val="0"/>
                  </a:spcAft>
                  <a:defRPr/>
                </a:pPr>
                <a:endParaRPr lang="ru-RU" dirty="0">
                  <a:latin typeface="+mn-lt"/>
                  <a:cs typeface="+mn-cs"/>
                </a:endParaRPr>
              </a:p>
            </p:txBody>
          </p:sp>
          <p:sp>
            <p:nvSpPr>
              <p:cNvPr id="47111" name="Freeform 7"/>
              <p:cNvSpPr>
                <a:spLocks/>
              </p:cNvSpPr>
              <p:nvPr/>
            </p:nvSpPr>
            <p:spPr bwMode="hidden">
              <a:xfrm>
                <a:off x="4170" y="2671"/>
                <a:ext cx="1259" cy="811"/>
              </a:xfrm>
              <a:custGeom>
                <a:avLst/>
                <a:gdLst/>
                <a:ahLst/>
                <a:cxnLst>
                  <a:cxn ang="0">
                    <a:pos x="1259" y="615"/>
                  </a:cxn>
                  <a:cxn ang="0">
                    <a:pos x="1248" y="588"/>
                  </a:cxn>
                  <a:cxn ang="0">
                    <a:pos x="1237" y="566"/>
                  </a:cxn>
                  <a:cxn ang="0">
                    <a:pos x="1216" y="539"/>
                  </a:cxn>
                  <a:cxn ang="0">
                    <a:pos x="1188" y="517"/>
                  </a:cxn>
                  <a:cxn ang="0">
                    <a:pos x="1123" y="479"/>
                  </a:cxn>
                  <a:cxn ang="0">
                    <a:pos x="1042" y="441"/>
                  </a:cxn>
                  <a:cxn ang="0">
                    <a:pos x="944" y="408"/>
                  </a:cxn>
                  <a:cxn ang="0">
                    <a:pos x="841" y="381"/>
                  </a:cxn>
                  <a:cxn ang="0">
                    <a:pos x="727" y="348"/>
                  </a:cxn>
                  <a:cxn ang="0">
                    <a:pos x="613" y="321"/>
                  </a:cxn>
                  <a:cxn ang="0">
                    <a:pos x="499" y="294"/>
                  </a:cxn>
                  <a:cxn ang="0">
                    <a:pos x="391" y="261"/>
                  </a:cxn>
                  <a:cxn ang="0">
                    <a:pos x="288" y="229"/>
                  </a:cxn>
                  <a:cxn ang="0">
                    <a:pos x="195" y="196"/>
                  </a:cxn>
                  <a:cxn ang="0">
                    <a:pos x="119" y="152"/>
                  </a:cxn>
                  <a:cxn ang="0">
                    <a:pos x="54" y="109"/>
                  </a:cxn>
                  <a:cxn ang="0">
                    <a:pos x="33" y="87"/>
                  </a:cxn>
                  <a:cxn ang="0">
                    <a:pos x="16" y="60"/>
                  </a:cxn>
                  <a:cxn ang="0">
                    <a:pos x="5" y="33"/>
                  </a:cxn>
                  <a:cxn ang="0">
                    <a:pos x="0" y="0"/>
                  </a:cxn>
                  <a:cxn ang="0">
                    <a:pos x="0" y="6"/>
                  </a:cxn>
                  <a:cxn ang="0">
                    <a:pos x="0" y="11"/>
                  </a:cxn>
                  <a:cxn ang="0">
                    <a:pos x="0" y="38"/>
                  </a:cxn>
                  <a:cxn ang="0">
                    <a:pos x="5" y="60"/>
                  </a:cxn>
                  <a:cxn ang="0">
                    <a:pos x="16" y="87"/>
                  </a:cxn>
                  <a:cxn ang="0">
                    <a:pos x="33" y="114"/>
                  </a:cxn>
                  <a:cxn ang="0">
                    <a:pos x="54" y="142"/>
                  </a:cxn>
                  <a:cxn ang="0">
                    <a:pos x="87" y="174"/>
                  </a:cxn>
                  <a:cxn ang="0">
                    <a:pos x="125" y="207"/>
                  </a:cxn>
                  <a:cxn ang="0">
                    <a:pos x="179" y="240"/>
                  </a:cxn>
                  <a:cxn ang="0">
                    <a:pos x="244" y="278"/>
                  </a:cxn>
                  <a:cxn ang="0">
                    <a:pos x="326" y="310"/>
                  </a:cxn>
                  <a:cxn ang="0">
                    <a:pos x="418" y="348"/>
                  </a:cxn>
                  <a:cxn ang="0">
                    <a:pos x="526" y="381"/>
                  </a:cxn>
                  <a:cxn ang="0">
                    <a:pos x="657" y="414"/>
                  </a:cxn>
                  <a:cxn ang="0">
                    <a:pos x="749" y="435"/>
                  </a:cxn>
                  <a:cxn ang="0">
                    <a:pos x="830" y="463"/>
                  </a:cxn>
                  <a:cxn ang="0">
                    <a:pos x="901" y="490"/>
                  </a:cxn>
                  <a:cxn ang="0">
                    <a:pos x="966" y="512"/>
                  </a:cxn>
                  <a:cxn ang="0">
                    <a:pos x="1015" y="539"/>
                  </a:cxn>
                  <a:cxn ang="0">
                    <a:pos x="1053" y="566"/>
                  </a:cxn>
                  <a:cxn ang="0">
                    <a:pos x="1080" y="593"/>
                  </a:cxn>
                  <a:cxn ang="0">
                    <a:pos x="1102" y="620"/>
                  </a:cxn>
                  <a:cxn ang="0">
                    <a:pos x="1112" y="648"/>
                  </a:cxn>
                  <a:cxn ang="0">
                    <a:pos x="1118" y="675"/>
                  </a:cxn>
                  <a:cxn ang="0">
                    <a:pos x="1112" y="697"/>
                  </a:cxn>
                  <a:cxn ang="0">
                    <a:pos x="1096" y="724"/>
                  </a:cxn>
                  <a:cxn ang="0">
                    <a:pos x="1080" y="746"/>
                  </a:cxn>
                  <a:cxn ang="0">
                    <a:pos x="1053" y="767"/>
                  </a:cxn>
                  <a:cxn ang="0">
                    <a:pos x="1015" y="789"/>
                  </a:cxn>
                  <a:cxn ang="0">
                    <a:pos x="977" y="811"/>
                  </a:cxn>
                  <a:cxn ang="0">
                    <a:pos x="1047" y="789"/>
                  </a:cxn>
                  <a:cxn ang="0">
                    <a:pos x="1107" y="767"/>
                  </a:cxn>
                  <a:cxn ang="0">
                    <a:pos x="1156" y="746"/>
                  </a:cxn>
                  <a:cxn ang="0">
                    <a:pos x="1199" y="724"/>
                  </a:cxn>
                  <a:cxn ang="0">
                    <a:pos x="1226" y="702"/>
                  </a:cxn>
                  <a:cxn ang="0">
                    <a:pos x="1248" y="675"/>
                  </a:cxn>
                  <a:cxn ang="0">
                    <a:pos x="1259" y="648"/>
                  </a:cxn>
                  <a:cxn ang="0">
                    <a:pos x="1259" y="615"/>
                  </a:cxn>
                  <a:cxn ang="0">
                    <a:pos x="1259" y="615"/>
                  </a:cxn>
                </a:cxnLst>
                <a:rect l="0" t="0" r="r" b="b"/>
                <a:pathLst>
                  <a:path w="1259" h="811">
                    <a:moveTo>
                      <a:pt x="1259" y="615"/>
                    </a:moveTo>
                    <a:lnTo>
                      <a:pt x="1248" y="588"/>
                    </a:lnTo>
                    <a:lnTo>
                      <a:pt x="1237" y="566"/>
                    </a:lnTo>
                    <a:lnTo>
                      <a:pt x="1216" y="539"/>
                    </a:lnTo>
                    <a:lnTo>
                      <a:pt x="1188" y="517"/>
                    </a:lnTo>
                    <a:lnTo>
                      <a:pt x="1123" y="479"/>
                    </a:lnTo>
                    <a:lnTo>
                      <a:pt x="1042" y="441"/>
                    </a:lnTo>
                    <a:lnTo>
                      <a:pt x="944" y="408"/>
                    </a:lnTo>
                    <a:lnTo>
                      <a:pt x="841" y="381"/>
                    </a:lnTo>
                    <a:lnTo>
                      <a:pt x="727" y="348"/>
                    </a:lnTo>
                    <a:lnTo>
                      <a:pt x="613" y="321"/>
                    </a:lnTo>
                    <a:lnTo>
                      <a:pt x="499" y="294"/>
                    </a:lnTo>
                    <a:lnTo>
                      <a:pt x="391" y="261"/>
                    </a:lnTo>
                    <a:lnTo>
                      <a:pt x="288" y="229"/>
                    </a:lnTo>
                    <a:lnTo>
                      <a:pt x="195" y="196"/>
                    </a:lnTo>
                    <a:lnTo>
                      <a:pt x="119" y="152"/>
                    </a:lnTo>
                    <a:lnTo>
                      <a:pt x="54" y="109"/>
                    </a:lnTo>
                    <a:lnTo>
                      <a:pt x="33" y="87"/>
                    </a:lnTo>
                    <a:lnTo>
                      <a:pt x="16" y="60"/>
                    </a:lnTo>
                    <a:lnTo>
                      <a:pt x="5" y="33"/>
                    </a:lnTo>
                    <a:lnTo>
                      <a:pt x="0" y="0"/>
                    </a:lnTo>
                    <a:lnTo>
                      <a:pt x="0" y="6"/>
                    </a:lnTo>
                    <a:lnTo>
                      <a:pt x="0" y="11"/>
                    </a:lnTo>
                    <a:lnTo>
                      <a:pt x="0" y="38"/>
                    </a:lnTo>
                    <a:lnTo>
                      <a:pt x="5" y="60"/>
                    </a:lnTo>
                    <a:lnTo>
                      <a:pt x="16" y="87"/>
                    </a:lnTo>
                    <a:lnTo>
                      <a:pt x="33" y="114"/>
                    </a:lnTo>
                    <a:lnTo>
                      <a:pt x="54" y="142"/>
                    </a:lnTo>
                    <a:lnTo>
                      <a:pt x="87" y="174"/>
                    </a:lnTo>
                    <a:lnTo>
                      <a:pt x="125" y="207"/>
                    </a:lnTo>
                    <a:lnTo>
                      <a:pt x="179" y="240"/>
                    </a:lnTo>
                    <a:lnTo>
                      <a:pt x="244" y="278"/>
                    </a:lnTo>
                    <a:lnTo>
                      <a:pt x="326" y="310"/>
                    </a:lnTo>
                    <a:lnTo>
                      <a:pt x="418" y="348"/>
                    </a:lnTo>
                    <a:lnTo>
                      <a:pt x="526" y="381"/>
                    </a:lnTo>
                    <a:lnTo>
                      <a:pt x="657" y="414"/>
                    </a:lnTo>
                    <a:lnTo>
                      <a:pt x="749" y="435"/>
                    </a:lnTo>
                    <a:lnTo>
                      <a:pt x="830" y="463"/>
                    </a:lnTo>
                    <a:lnTo>
                      <a:pt x="901" y="490"/>
                    </a:lnTo>
                    <a:lnTo>
                      <a:pt x="966" y="512"/>
                    </a:lnTo>
                    <a:lnTo>
                      <a:pt x="1015" y="539"/>
                    </a:lnTo>
                    <a:lnTo>
                      <a:pt x="1053" y="566"/>
                    </a:lnTo>
                    <a:lnTo>
                      <a:pt x="1080" y="593"/>
                    </a:lnTo>
                    <a:lnTo>
                      <a:pt x="1102" y="620"/>
                    </a:lnTo>
                    <a:lnTo>
                      <a:pt x="1112" y="648"/>
                    </a:lnTo>
                    <a:lnTo>
                      <a:pt x="1118" y="675"/>
                    </a:lnTo>
                    <a:lnTo>
                      <a:pt x="1112" y="697"/>
                    </a:lnTo>
                    <a:lnTo>
                      <a:pt x="1096" y="724"/>
                    </a:lnTo>
                    <a:lnTo>
                      <a:pt x="1080" y="746"/>
                    </a:lnTo>
                    <a:lnTo>
                      <a:pt x="1053" y="767"/>
                    </a:lnTo>
                    <a:lnTo>
                      <a:pt x="1015" y="789"/>
                    </a:lnTo>
                    <a:lnTo>
                      <a:pt x="977" y="811"/>
                    </a:lnTo>
                    <a:lnTo>
                      <a:pt x="1047" y="789"/>
                    </a:lnTo>
                    <a:lnTo>
                      <a:pt x="1107" y="767"/>
                    </a:lnTo>
                    <a:lnTo>
                      <a:pt x="1156" y="746"/>
                    </a:lnTo>
                    <a:lnTo>
                      <a:pt x="1199" y="724"/>
                    </a:lnTo>
                    <a:lnTo>
                      <a:pt x="1226" y="702"/>
                    </a:lnTo>
                    <a:lnTo>
                      <a:pt x="1248" y="675"/>
                    </a:lnTo>
                    <a:lnTo>
                      <a:pt x="1259" y="648"/>
                    </a:lnTo>
                    <a:lnTo>
                      <a:pt x="1259" y="615"/>
                    </a:lnTo>
                    <a:lnTo>
                      <a:pt x="1259" y="615"/>
                    </a:lnTo>
                    <a:close/>
                  </a:path>
                </a:pathLst>
              </a:custGeom>
              <a:gradFill rotWithShape="0">
                <a:gsLst>
                  <a:gs pos="0">
                    <a:schemeClr val="bg1"/>
                  </a:gs>
                  <a:gs pos="100000">
                    <a:schemeClr val="bg1">
                      <a:gamma/>
                      <a:shade val="90980"/>
                      <a:invGamma/>
                    </a:schemeClr>
                  </a:gs>
                </a:gsLst>
                <a:lin ang="2700000" scaled="1"/>
              </a:gradFill>
              <a:ln w="9525">
                <a:noFill/>
                <a:round/>
                <a:headEnd/>
                <a:tailEnd/>
              </a:ln>
            </p:spPr>
            <p:txBody>
              <a:bodyPr/>
              <a:lstStyle/>
              <a:p>
                <a:pPr fontAlgn="auto">
                  <a:spcBef>
                    <a:spcPts val="0"/>
                  </a:spcBef>
                  <a:spcAft>
                    <a:spcPts val="0"/>
                  </a:spcAft>
                  <a:defRPr/>
                </a:pPr>
                <a:endParaRPr lang="ru-RU" dirty="0">
                  <a:latin typeface="+mn-lt"/>
                  <a:cs typeface="+mn-cs"/>
                </a:endParaRPr>
              </a:p>
            </p:txBody>
          </p:sp>
          <p:sp>
            <p:nvSpPr>
              <p:cNvPr id="47112" name="Freeform 8"/>
              <p:cNvSpPr>
                <a:spLocks/>
              </p:cNvSpPr>
              <p:nvPr/>
            </p:nvSpPr>
            <p:spPr bwMode="hidden">
              <a:xfrm>
                <a:off x="2900" y="3346"/>
                <a:ext cx="2849" cy="969"/>
              </a:xfrm>
              <a:custGeom>
                <a:avLst/>
                <a:gdLst/>
                <a:ahLst/>
                <a:cxnLst>
                  <a:cxn ang="0">
                    <a:pos x="92" y="958"/>
                  </a:cxn>
                  <a:cxn ang="0">
                    <a:pos x="0" y="969"/>
                  </a:cxn>
                  <a:cxn ang="0">
                    <a:pos x="391" y="969"/>
                  </a:cxn>
                  <a:cxn ang="0">
                    <a:pos x="434" y="947"/>
                  </a:cxn>
                  <a:cxn ang="0">
                    <a:pos x="483" y="914"/>
                  </a:cxn>
                  <a:cxn ang="0">
                    <a:pos x="554" y="876"/>
                  </a:cxn>
                  <a:cxn ang="0">
                    <a:pos x="635" y="838"/>
                  </a:cxn>
                  <a:cxn ang="0">
                    <a:pos x="727" y="794"/>
                  </a:cxn>
                  <a:cxn ang="0">
                    <a:pos x="836" y="745"/>
                  </a:cxn>
                  <a:cxn ang="0">
                    <a:pos x="961" y="696"/>
                  </a:cxn>
                  <a:cxn ang="0">
                    <a:pos x="1102" y="642"/>
                  </a:cxn>
                  <a:cxn ang="0">
                    <a:pos x="1259" y="582"/>
                  </a:cxn>
                  <a:cxn ang="0">
                    <a:pos x="1433" y="522"/>
                  </a:cxn>
                  <a:cxn ang="0">
                    <a:pos x="1623" y="462"/>
                  </a:cxn>
                  <a:cxn ang="0">
                    <a:pos x="1829" y="403"/>
                  </a:cxn>
                  <a:cxn ang="0">
                    <a:pos x="2057" y="343"/>
                  </a:cxn>
                  <a:cxn ang="0">
                    <a:pos x="2301" y="283"/>
                  </a:cxn>
                  <a:cxn ang="0">
                    <a:pos x="2567" y="223"/>
                  </a:cxn>
                  <a:cxn ang="0">
                    <a:pos x="2849" y="163"/>
                  </a:cxn>
                  <a:cxn ang="0">
                    <a:pos x="2849" y="0"/>
                  </a:cxn>
                  <a:cxn ang="0">
                    <a:pos x="2817" y="16"/>
                  </a:cxn>
                  <a:cxn ang="0">
                    <a:pos x="2773" y="33"/>
                  </a:cxn>
                  <a:cxn ang="0">
                    <a:pos x="2719" y="54"/>
                  </a:cxn>
                  <a:cxn ang="0">
                    <a:pos x="2648" y="76"/>
                  </a:cxn>
                  <a:cxn ang="0">
                    <a:pos x="2572" y="98"/>
                  </a:cxn>
                  <a:cxn ang="0">
                    <a:pos x="2491" y="120"/>
                  </a:cxn>
                  <a:cxn ang="0">
                    <a:pos x="2399" y="147"/>
                  </a:cxn>
                  <a:cxn ang="0">
                    <a:pos x="2301" y="169"/>
                  </a:cxn>
                  <a:cxn ang="0">
                    <a:pos x="2095" y="223"/>
                  </a:cxn>
                  <a:cxn ang="0">
                    <a:pos x="1889" y="277"/>
                  </a:cxn>
                  <a:cxn ang="0">
                    <a:pos x="1688" y="326"/>
                  </a:cxn>
                  <a:cxn ang="0">
                    <a:pos x="1590" y="354"/>
                  </a:cxn>
                  <a:cxn ang="0">
                    <a:pos x="1503" y="381"/>
                  </a:cxn>
                  <a:cxn ang="0">
                    <a:pos x="1107" y="506"/>
                  </a:cxn>
                  <a:cxn ang="0">
                    <a:pos x="912" y="577"/>
                  </a:cxn>
                  <a:cxn ang="0">
                    <a:pos x="727" y="647"/>
                  </a:cxn>
                  <a:cxn ang="0">
                    <a:pos x="548" y="718"/>
                  </a:cxn>
                  <a:cxn ang="0">
                    <a:pos x="380" y="794"/>
                  </a:cxn>
                  <a:cxn ang="0">
                    <a:pos x="228" y="876"/>
                  </a:cxn>
                  <a:cxn ang="0">
                    <a:pos x="92" y="958"/>
                  </a:cxn>
                  <a:cxn ang="0">
                    <a:pos x="92" y="958"/>
                  </a:cxn>
                </a:cxnLst>
                <a:rect l="0" t="0" r="r" b="b"/>
                <a:pathLst>
                  <a:path w="2849" h="969">
                    <a:moveTo>
                      <a:pt x="92" y="958"/>
                    </a:moveTo>
                    <a:lnTo>
                      <a:pt x="0" y="969"/>
                    </a:lnTo>
                    <a:lnTo>
                      <a:pt x="391" y="969"/>
                    </a:lnTo>
                    <a:lnTo>
                      <a:pt x="434" y="947"/>
                    </a:lnTo>
                    <a:lnTo>
                      <a:pt x="483" y="914"/>
                    </a:lnTo>
                    <a:lnTo>
                      <a:pt x="554" y="876"/>
                    </a:lnTo>
                    <a:lnTo>
                      <a:pt x="635" y="838"/>
                    </a:lnTo>
                    <a:lnTo>
                      <a:pt x="727" y="794"/>
                    </a:lnTo>
                    <a:lnTo>
                      <a:pt x="836" y="745"/>
                    </a:lnTo>
                    <a:lnTo>
                      <a:pt x="961" y="696"/>
                    </a:lnTo>
                    <a:lnTo>
                      <a:pt x="1102" y="642"/>
                    </a:lnTo>
                    <a:lnTo>
                      <a:pt x="1259" y="582"/>
                    </a:lnTo>
                    <a:lnTo>
                      <a:pt x="1433" y="522"/>
                    </a:lnTo>
                    <a:lnTo>
                      <a:pt x="1623" y="462"/>
                    </a:lnTo>
                    <a:lnTo>
                      <a:pt x="1829" y="403"/>
                    </a:lnTo>
                    <a:lnTo>
                      <a:pt x="2057" y="343"/>
                    </a:lnTo>
                    <a:lnTo>
                      <a:pt x="2301" y="283"/>
                    </a:lnTo>
                    <a:lnTo>
                      <a:pt x="2567" y="223"/>
                    </a:lnTo>
                    <a:lnTo>
                      <a:pt x="2849" y="163"/>
                    </a:lnTo>
                    <a:lnTo>
                      <a:pt x="2849" y="0"/>
                    </a:lnTo>
                    <a:lnTo>
                      <a:pt x="2817" y="16"/>
                    </a:lnTo>
                    <a:lnTo>
                      <a:pt x="2773" y="33"/>
                    </a:lnTo>
                    <a:lnTo>
                      <a:pt x="2719" y="54"/>
                    </a:lnTo>
                    <a:lnTo>
                      <a:pt x="2648" y="76"/>
                    </a:lnTo>
                    <a:lnTo>
                      <a:pt x="2572" y="98"/>
                    </a:lnTo>
                    <a:lnTo>
                      <a:pt x="2491" y="120"/>
                    </a:lnTo>
                    <a:lnTo>
                      <a:pt x="2399" y="147"/>
                    </a:lnTo>
                    <a:lnTo>
                      <a:pt x="2301" y="169"/>
                    </a:lnTo>
                    <a:lnTo>
                      <a:pt x="2095" y="223"/>
                    </a:lnTo>
                    <a:lnTo>
                      <a:pt x="1889" y="277"/>
                    </a:lnTo>
                    <a:lnTo>
                      <a:pt x="1688" y="326"/>
                    </a:lnTo>
                    <a:lnTo>
                      <a:pt x="1590" y="354"/>
                    </a:lnTo>
                    <a:lnTo>
                      <a:pt x="1503" y="381"/>
                    </a:lnTo>
                    <a:lnTo>
                      <a:pt x="1107" y="506"/>
                    </a:lnTo>
                    <a:lnTo>
                      <a:pt x="912" y="577"/>
                    </a:lnTo>
                    <a:lnTo>
                      <a:pt x="727" y="647"/>
                    </a:lnTo>
                    <a:lnTo>
                      <a:pt x="548" y="718"/>
                    </a:lnTo>
                    <a:lnTo>
                      <a:pt x="380" y="794"/>
                    </a:lnTo>
                    <a:lnTo>
                      <a:pt x="228" y="876"/>
                    </a:lnTo>
                    <a:lnTo>
                      <a:pt x="92" y="958"/>
                    </a:lnTo>
                    <a:lnTo>
                      <a:pt x="92" y="958"/>
                    </a:lnTo>
                    <a:close/>
                  </a:path>
                </a:pathLst>
              </a:custGeom>
              <a:gradFill rotWithShape="0">
                <a:gsLst>
                  <a:gs pos="0">
                    <a:schemeClr val="bg1">
                      <a:gamma/>
                      <a:shade val="81961"/>
                      <a:invGamma/>
                    </a:schemeClr>
                  </a:gs>
                  <a:gs pos="100000">
                    <a:schemeClr val="bg1"/>
                  </a:gs>
                </a:gsLst>
                <a:lin ang="5400000" scaled="1"/>
              </a:gradFill>
              <a:ln w="9525">
                <a:noFill/>
                <a:round/>
                <a:headEnd/>
                <a:tailEnd/>
              </a:ln>
            </p:spPr>
            <p:txBody>
              <a:bodyPr/>
              <a:lstStyle/>
              <a:p>
                <a:pPr fontAlgn="auto">
                  <a:spcBef>
                    <a:spcPts val="0"/>
                  </a:spcBef>
                  <a:spcAft>
                    <a:spcPts val="0"/>
                  </a:spcAft>
                  <a:defRPr/>
                </a:pPr>
                <a:endParaRPr lang="ru-RU" dirty="0">
                  <a:latin typeface="+mn-lt"/>
                  <a:cs typeface="+mn-cs"/>
                </a:endParaRPr>
              </a:p>
            </p:txBody>
          </p:sp>
          <p:sp>
            <p:nvSpPr>
              <p:cNvPr id="1038" name="Freeform 9"/>
              <p:cNvSpPr>
                <a:spLocks/>
              </p:cNvSpPr>
              <p:nvPr/>
            </p:nvSpPr>
            <p:spPr bwMode="hidden">
              <a:xfrm>
                <a:off x="2748" y="2230"/>
                <a:ext cx="3007" cy="2085"/>
              </a:xfrm>
              <a:custGeom>
                <a:avLst/>
                <a:gdLst>
                  <a:gd name="T0" fmla="*/ 1433 w 3007"/>
                  <a:gd name="T1" fmla="*/ 474 h 2085"/>
                  <a:gd name="T2" fmla="*/ 1460 w 3007"/>
                  <a:gd name="T3" fmla="*/ 528 h 2085"/>
                  <a:gd name="T4" fmla="*/ 1541 w 3007"/>
                  <a:gd name="T5" fmla="*/ 593 h 2085"/>
                  <a:gd name="T6" fmla="*/ 1715 w 3007"/>
                  <a:gd name="T7" fmla="*/ 670 h 2085"/>
                  <a:gd name="T8" fmla="*/ 1927 w 3007"/>
                  <a:gd name="T9" fmla="*/ 735 h 2085"/>
                  <a:gd name="T10" fmla="*/ 2155 w 3007"/>
                  <a:gd name="T11" fmla="*/ 789 h 2085"/>
                  <a:gd name="T12" fmla="*/ 2372 w 3007"/>
                  <a:gd name="T13" fmla="*/ 849 h 2085"/>
                  <a:gd name="T14" fmla="*/ 2551 w 3007"/>
                  <a:gd name="T15" fmla="*/ 920 h 2085"/>
                  <a:gd name="T16" fmla="*/ 2638 w 3007"/>
                  <a:gd name="T17" fmla="*/ 980 h 2085"/>
                  <a:gd name="T18" fmla="*/ 2676 w 3007"/>
                  <a:gd name="T19" fmla="*/ 1029 h 2085"/>
                  <a:gd name="T20" fmla="*/ 2681 w 3007"/>
                  <a:gd name="T21" fmla="*/ 1083 h 2085"/>
                  <a:gd name="T22" fmla="*/ 2665 w 3007"/>
                  <a:gd name="T23" fmla="*/ 1127 h 2085"/>
                  <a:gd name="T24" fmla="*/ 2616 w 3007"/>
                  <a:gd name="T25" fmla="*/ 1170 h 2085"/>
                  <a:gd name="T26" fmla="*/ 2545 w 3007"/>
                  <a:gd name="T27" fmla="*/ 1208 h 2085"/>
                  <a:gd name="T28" fmla="*/ 2448 w 3007"/>
                  <a:gd name="T29" fmla="*/ 1241 h 2085"/>
                  <a:gd name="T30" fmla="*/ 2328 w 3007"/>
                  <a:gd name="T31" fmla="*/ 1274 h 2085"/>
                  <a:gd name="T32" fmla="*/ 2106 w 3007"/>
                  <a:gd name="T33" fmla="*/ 1328 h 2085"/>
                  <a:gd name="T34" fmla="*/ 1742 w 3007"/>
                  <a:gd name="T35" fmla="*/ 1421 h 2085"/>
                  <a:gd name="T36" fmla="*/ 1308 w 3007"/>
                  <a:gd name="T37" fmla="*/ 1540 h 2085"/>
                  <a:gd name="T38" fmla="*/ 820 w 3007"/>
                  <a:gd name="T39" fmla="*/ 1709 h 2085"/>
                  <a:gd name="T40" fmla="*/ 282 w 3007"/>
                  <a:gd name="T41" fmla="*/ 1943 h 2085"/>
                  <a:gd name="T42" fmla="*/ 152 w 3007"/>
                  <a:gd name="T43" fmla="*/ 2085 h 2085"/>
                  <a:gd name="T44" fmla="*/ 386 w 3007"/>
                  <a:gd name="T45" fmla="*/ 1992 h 2085"/>
                  <a:gd name="T46" fmla="*/ 700 w 3007"/>
                  <a:gd name="T47" fmla="*/ 1834 h 2085"/>
                  <a:gd name="T48" fmla="*/ 1064 w 3007"/>
                  <a:gd name="T49" fmla="*/ 1693 h 2085"/>
                  <a:gd name="T50" fmla="*/ 1661 w 3007"/>
                  <a:gd name="T51" fmla="*/ 1497 h 2085"/>
                  <a:gd name="T52" fmla="*/ 1845 w 3007"/>
                  <a:gd name="T53" fmla="*/ 1442 h 2085"/>
                  <a:gd name="T54" fmla="*/ 2252 w 3007"/>
                  <a:gd name="T55" fmla="*/ 1339 h 2085"/>
                  <a:gd name="T56" fmla="*/ 2551 w 3007"/>
                  <a:gd name="T57" fmla="*/ 1263 h 2085"/>
                  <a:gd name="T58" fmla="*/ 2730 w 3007"/>
                  <a:gd name="T59" fmla="*/ 1214 h 2085"/>
                  <a:gd name="T60" fmla="*/ 2876 w 3007"/>
                  <a:gd name="T61" fmla="*/ 1170 h 2085"/>
                  <a:gd name="T62" fmla="*/ 2974 w 3007"/>
                  <a:gd name="T63" fmla="*/ 1132 h 2085"/>
                  <a:gd name="T64" fmla="*/ 3007 w 3007"/>
                  <a:gd name="T65" fmla="*/ 871 h 2085"/>
                  <a:gd name="T66" fmla="*/ 2860 w 3007"/>
                  <a:gd name="T67" fmla="*/ 844 h 2085"/>
                  <a:gd name="T68" fmla="*/ 2670 w 3007"/>
                  <a:gd name="T69" fmla="*/ 806 h 2085"/>
                  <a:gd name="T70" fmla="*/ 2458 w 3007"/>
                  <a:gd name="T71" fmla="*/ 757 h 2085"/>
                  <a:gd name="T72" fmla="*/ 2138 w 3007"/>
                  <a:gd name="T73" fmla="*/ 670 h 2085"/>
                  <a:gd name="T74" fmla="*/ 1959 w 3007"/>
                  <a:gd name="T75" fmla="*/ 604 h 2085"/>
                  <a:gd name="T76" fmla="*/ 1824 w 3007"/>
                  <a:gd name="T77" fmla="*/ 534 h 2085"/>
                  <a:gd name="T78" fmla="*/ 1769 w 3007"/>
                  <a:gd name="T79" fmla="*/ 474 h 2085"/>
                  <a:gd name="T80" fmla="*/ 1753 w 3007"/>
                  <a:gd name="T81" fmla="*/ 436 h 2085"/>
                  <a:gd name="T82" fmla="*/ 1780 w 3007"/>
                  <a:gd name="T83" fmla="*/ 381 h 2085"/>
                  <a:gd name="T84" fmla="*/ 1862 w 3007"/>
                  <a:gd name="T85" fmla="*/ 316 h 2085"/>
                  <a:gd name="T86" fmla="*/ 1986 w 3007"/>
                  <a:gd name="T87" fmla="*/ 267 h 2085"/>
                  <a:gd name="T88" fmla="*/ 2149 w 3007"/>
                  <a:gd name="T89" fmla="*/ 229 h 2085"/>
                  <a:gd name="T90" fmla="*/ 2431 w 3007"/>
                  <a:gd name="T91" fmla="*/ 180 h 2085"/>
                  <a:gd name="T92" fmla="*/ 2827 w 3007"/>
                  <a:gd name="T93" fmla="*/ 125 h 2085"/>
                  <a:gd name="T94" fmla="*/ 3007 w 3007"/>
                  <a:gd name="T95" fmla="*/ 87 h 2085"/>
                  <a:gd name="T96" fmla="*/ 2909 w 3007"/>
                  <a:gd name="T97" fmla="*/ 22 h 2085"/>
                  <a:gd name="T98" fmla="*/ 2676 w 3007"/>
                  <a:gd name="T99" fmla="*/ 66 h 2085"/>
                  <a:gd name="T100" fmla="*/ 2285 w 3007"/>
                  <a:gd name="T101" fmla="*/ 120 h 2085"/>
                  <a:gd name="T102" fmla="*/ 2030 w 3007"/>
                  <a:gd name="T103" fmla="*/ 158 h 2085"/>
                  <a:gd name="T104" fmla="*/ 1791 w 3007"/>
                  <a:gd name="T105" fmla="*/ 202 h 2085"/>
                  <a:gd name="T106" fmla="*/ 1601 w 3007"/>
                  <a:gd name="T107" fmla="*/ 261 h 2085"/>
                  <a:gd name="T108" fmla="*/ 1471 w 3007"/>
                  <a:gd name="T109" fmla="*/ 338 h 2085"/>
                  <a:gd name="T110" fmla="*/ 1438 w 3007"/>
                  <a:gd name="T111" fmla="*/ 387 h 2085"/>
                  <a:gd name="T112" fmla="*/ 1427 w 3007"/>
                  <a:gd name="T113" fmla="*/ 441 h 2085"/>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3007" h="2085">
                    <a:moveTo>
                      <a:pt x="1427" y="441"/>
                    </a:moveTo>
                    <a:lnTo>
                      <a:pt x="1433" y="474"/>
                    </a:lnTo>
                    <a:lnTo>
                      <a:pt x="1444" y="501"/>
                    </a:lnTo>
                    <a:lnTo>
                      <a:pt x="1460" y="528"/>
                    </a:lnTo>
                    <a:lnTo>
                      <a:pt x="1482" y="550"/>
                    </a:lnTo>
                    <a:lnTo>
                      <a:pt x="1541" y="593"/>
                    </a:lnTo>
                    <a:lnTo>
                      <a:pt x="1623" y="637"/>
                    </a:lnTo>
                    <a:lnTo>
                      <a:pt x="1715" y="670"/>
                    </a:lnTo>
                    <a:lnTo>
                      <a:pt x="1818" y="702"/>
                    </a:lnTo>
                    <a:lnTo>
                      <a:pt x="1927" y="735"/>
                    </a:lnTo>
                    <a:lnTo>
                      <a:pt x="2041" y="762"/>
                    </a:lnTo>
                    <a:lnTo>
                      <a:pt x="2155" y="789"/>
                    </a:lnTo>
                    <a:lnTo>
                      <a:pt x="2269" y="822"/>
                    </a:lnTo>
                    <a:lnTo>
                      <a:pt x="2372" y="849"/>
                    </a:lnTo>
                    <a:lnTo>
                      <a:pt x="2464" y="882"/>
                    </a:lnTo>
                    <a:lnTo>
                      <a:pt x="2551" y="920"/>
                    </a:lnTo>
                    <a:lnTo>
                      <a:pt x="2616" y="958"/>
                    </a:lnTo>
                    <a:lnTo>
                      <a:pt x="2638" y="980"/>
                    </a:lnTo>
                    <a:lnTo>
                      <a:pt x="2659" y="1007"/>
                    </a:lnTo>
                    <a:lnTo>
                      <a:pt x="2676" y="1029"/>
                    </a:lnTo>
                    <a:lnTo>
                      <a:pt x="2681" y="1056"/>
                    </a:lnTo>
                    <a:lnTo>
                      <a:pt x="2681" y="1083"/>
                    </a:lnTo>
                    <a:lnTo>
                      <a:pt x="2676" y="1105"/>
                    </a:lnTo>
                    <a:lnTo>
                      <a:pt x="2665" y="1127"/>
                    </a:lnTo>
                    <a:lnTo>
                      <a:pt x="2643" y="1149"/>
                    </a:lnTo>
                    <a:lnTo>
                      <a:pt x="2616" y="1170"/>
                    </a:lnTo>
                    <a:lnTo>
                      <a:pt x="2583" y="1187"/>
                    </a:lnTo>
                    <a:lnTo>
                      <a:pt x="2545" y="1208"/>
                    </a:lnTo>
                    <a:lnTo>
                      <a:pt x="2502" y="1225"/>
                    </a:lnTo>
                    <a:lnTo>
                      <a:pt x="2448" y="1241"/>
                    </a:lnTo>
                    <a:lnTo>
                      <a:pt x="2388" y="1257"/>
                    </a:lnTo>
                    <a:lnTo>
                      <a:pt x="2328" y="1274"/>
                    </a:lnTo>
                    <a:lnTo>
                      <a:pt x="2258" y="1290"/>
                    </a:lnTo>
                    <a:lnTo>
                      <a:pt x="2106" y="1328"/>
                    </a:lnTo>
                    <a:lnTo>
                      <a:pt x="1932" y="1372"/>
                    </a:lnTo>
                    <a:lnTo>
                      <a:pt x="1742" y="1421"/>
                    </a:lnTo>
                    <a:lnTo>
                      <a:pt x="1531" y="1475"/>
                    </a:lnTo>
                    <a:lnTo>
                      <a:pt x="1308" y="1540"/>
                    </a:lnTo>
                    <a:lnTo>
                      <a:pt x="1069" y="1617"/>
                    </a:lnTo>
                    <a:lnTo>
                      <a:pt x="820" y="1709"/>
                    </a:lnTo>
                    <a:lnTo>
                      <a:pt x="554" y="1818"/>
                    </a:lnTo>
                    <a:lnTo>
                      <a:pt x="282" y="1943"/>
                    </a:lnTo>
                    <a:lnTo>
                      <a:pt x="0" y="2085"/>
                    </a:lnTo>
                    <a:lnTo>
                      <a:pt x="152" y="2085"/>
                    </a:lnTo>
                    <a:lnTo>
                      <a:pt x="244" y="2074"/>
                    </a:lnTo>
                    <a:lnTo>
                      <a:pt x="386" y="1992"/>
                    </a:lnTo>
                    <a:lnTo>
                      <a:pt x="537" y="1910"/>
                    </a:lnTo>
                    <a:lnTo>
                      <a:pt x="700" y="1834"/>
                    </a:lnTo>
                    <a:lnTo>
                      <a:pt x="879" y="1763"/>
                    </a:lnTo>
                    <a:lnTo>
                      <a:pt x="1064" y="1693"/>
                    </a:lnTo>
                    <a:lnTo>
                      <a:pt x="1259" y="1622"/>
                    </a:lnTo>
                    <a:lnTo>
                      <a:pt x="1661" y="1497"/>
                    </a:lnTo>
                    <a:lnTo>
                      <a:pt x="1748" y="1470"/>
                    </a:lnTo>
                    <a:lnTo>
                      <a:pt x="1845" y="1442"/>
                    </a:lnTo>
                    <a:lnTo>
                      <a:pt x="2046" y="1393"/>
                    </a:lnTo>
                    <a:lnTo>
                      <a:pt x="2252" y="1339"/>
                    </a:lnTo>
                    <a:lnTo>
                      <a:pt x="2458" y="1285"/>
                    </a:lnTo>
                    <a:lnTo>
                      <a:pt x="2551" y="1263"/>
                    </a:lnTo>
                    <a:lnTo>
                      <a:pt x="2643" y="1236"/>
                    </a:lnTo>
                    <a:lnTo>
                      <a:pt x="2730" y="1214"/>
                    </a:lnTo>
                    <a:lnTo>
                      <a:pt x="2806" y="1192"/>
                    </a:lnTo>
                    <a:lnTo>
                      <a:pt x="2876" y="1170"/>
                    </a:lnTo>
                    <a:lnTo>
                      <a:pt x="2931" y="1149"/>
                    </a:lnTo>
                    <a:lnTo>
                      <a:pt x="2974" y="1132"/>
                    </a:lnTo>
                    <a:lnTo>
                      <a:pt x="3007" y="1116"/>
                    </a:lnTo>
                    <a:lnTo>
                      <a:pt x="3007" y="871"/>
                    </a:lnTo>
                    <a:lnTo>
                      <a:pt x="2941" y="860"/>
                    </a:lnTo>
                    <a:lnTo>
                      <a:pt x="2860" y="844"/>
                    </a:lnTo>
                    <a:lnTo>
                      <a:pt x="2773" y="827"/>
                    </a:lnTo>
                    <a:lnTo>
                      <a:pt x="2670" y="806"/>
                    </a:lnTo>
                    <a:lnTo>
                      <a:pt x="2567" y="784"/>
                    </a:lnTo>
                    <a:lnTo>
                      <a:pt x="2458" y="757"/>
                    </a:lnTo>
                    <a:lnTo>
                      <a:pt x="2241" y="702"/>
                    </a:lnTo>
                    <a:lnTo>
                      <a:pt x="2138" y="670"/>
                    </a:lnTo>
                    <a:lnTo>
                      <a:pt x="2046" y="637"/>
                    </a:lnTo>
                    <a:lnTo>
                      <a:pt x="1959" y="604"/>
                    </a:lnTo>
                    <a:lnTo>
                      <a:pt x="1883" y="566"/>
                    </a:lnTo>
                    <a:lnTo>
                      <a:pt x="1824" y="534"/>
                    </a:lnTo>
                    <a:lnTo>
                      <a:pt x="1780" y="495"/>
                    </a:lnTo>
                    <a:lnTo>
                      <a:pt x="1769" y="474"/>
                    </a:lnTo>
                    <a:lnTo>
                      <a:pt x="1758" y="457"/>
                    </a:lnTo>
                    <a:lnTo>
                      <a:pt x="1753" y="436"/>
                    </a:lnTo>
                    <a:lnTo>
                      <a:pt x="1758" y="419"/>
                    </a:lnTo>
                    <a:lnTo>
                      <a:pt x="1780" y="381"/>
                    </a:lnTo>
                    <a:lnTo>
                      <a:pt x="1813" y="343"/>
                    </a:lnTo>
                    <a:lnTo>
                      <a:pt x="1862" y="316"/>
                    </a:lnTo>
                    <a:lnTo>
                      <a:pt x="1921" y="289"/>
                    </a:lnTo>
                    <a:lnTo>
                      <a:pt x="1986" y="267"/>
                    </a:lnTo>
                    <a:lnTo>
                      <a:pt x="2062" y="245"/>
                    </a:lnTo>
                    <a:lnTo>
                      <a:pt x="2149" y="229"/>
                    </a:lnTo>
                    <a:lnTo>
                      <a:pt x="2236" y="213"/>
                    </a:lnTo>
                    <a:lnTo>
                      <a:pt x="2431" y="180"/>
                    </a:lnTo>
                    <a:lnTo>
                      <a:pt x="2627" y="158"/>
                    </a:lnTo>
                    <a:lnTo>
                      <a:pt x="2827" y="125"/>
                    </a:lnTo>
                    <a:lnTo>
                      <a:pt x="2920" y="109"/>
                    </a:lnTo>
                    <a:lnTo>
                      <a:pt x="3007" y="87"/>
                    </a:lnTo>
                    <a:lnTo>
                      <a:pt x="3007" y="0"/>
                    </a:lnTo>
                    <a:lnTo>
                      <a:pt x="2909" y="22"/>
                    </a:lnTo>
                    <a:lnTo>
                      <a:pt x="2795" y="44"/>
                    </a:lnTo>
                    <a:lnTo>
                      <a:pt x="2676" y="66"/>
                    </a:lnTo>
                    <a:lnTo>
                      <a:pt x="2551" y="82"/>
                    </a:lnTo>
                    <a:lnTo>
                      <a:pt x="2285" y="120"/>
                    </a:lnTo>
                    <a:lnTo>
                      <a:pt x="2155" y="136"/>
                    </a:lnTo>
                    <a:lnTo>
                      <a:pt x="2030" y="158"/>
                    </a:lnTo>
                    <a:lnTo>
                      <a:pt x="1905" y="174"/>
                    </a:lnTo>
                    <a:lnTo>
                      <a:pt x="1791" y="202"/>
                    </a:lnTo>
                    <a:lnTo>
                      <a:pt x="1688" y="229"/>
                    </a:lnTo>
                    <a:lnTo>
                      <a:pt x="1601" y="261"/>
                    </a:lnTo>
                    <a:lnTo>
                      <a:pt x="1525" y="300"/>
                    </a:lnTo>
                    <a:lnTo>
                      <a:pt x="1471" y="338"/>
                    </a:lnTo>
                    <a:lnTo>
                      <a:pt x="1455" y="359"/>
                    </a:lnTo>
                    <a:lnTo>
                      <a:pt x="1438" y="387"/>
                    </a:lnTo>
                    <a:lnTo>
                      <a:pt x="1427" y="414"/>
                    </a:lnTo>
                    <a:lnTo>
                      <a:pt x="1427" y="441"/>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47114" name="Freeform 10"/>
              <p:cNvSpPr>
                <a:spLocks/>
              </p:cNvSpPr>
              <p:nvPr/>
            </p:nvSpPr>
            <p:spPr bwMode="hidden">
              <a:xfrm>
                <a:off x="4501" y="2317"/>
                <a:ext cx="1248" cy="539"/>
              </a:xfrm>
              <a:custGeom>
                <a:avLst/>
                <a:gdLst/>
                <a:ahLst/>
                <a:cxnLst>
                  <a:cxn ang="0">
                    <a:pos x="0" y="332"/>
                  </a:cxn>
                  <a:cxn ang="0">
                    <a:pos x="0" y="360"/>
                  </a:cxn>
                  <a:cxn ang="0">
                    <a:pos x="5" y="387"/>
                  </a:cxn>
                  <a:cxn ang="0">
                    <a:pos x="27" y="414"/>
                  </a:cxn>
                  <a:cxn ang="0">
                    <a:pos x="54" y="436"/>
                  </a:cxn>
                  <a:cxn ang="0">
                    <a:pos x="92" y="463"/>
                  </a:cxn>
                  <a:cxn ang="0">
                    <a:pos x="141" y="490"/>
                  </a:cxn>
                  <a:cxn ang="0">
                    <a:pos x="195" y="512"/>
                  </a:cxn>
                  <a:cxn ang="0">
                    <a:pos x="255" y="539"/>
                  </a:cxn>
                  <a:cxn ang="0">
                    <a:pos x="212" y="517"/>
                  </a:cxn>
                  <a:cxn ang="0">
                    <a:pos x="179" y="490"/>
                  </a:cxn>
                  <a:cxn ang="0">
                    <a:pos x="157" y="468"/>
                  </a:cxn>
                  <a:cxn ang="0">
                    <a:pos x="141" y="447"/>
                  </a:cxn>
                  <a:cxn ang="0">
                    <a:pos x="136" y="425"/>
                  </a:cxn>
                  <a:cxn ang="0">
                    <a:pos x="136" y="403"/>
                  </a:cxn>
                  <a:cxn ang="0">
                    <a:pos x="141" y="381"/>
                  </a:cxn>
                  <a:cxn ang="0">
                    <a:pos x="157" y="365"/>
                  </a:cxn>
                  <a:cxn ang="0">
                    <a:pos x="179" y="343"/>
                  </a:cxn>
                  <a:cxn ang="0">
                    <a:pos x="201" y="327"/>
                  </a:cxn>
                  <a:cxn ang="0">
                    <a:pos x="266" y="294"/>
                  </a:cxn>
                  <a:cxn ang="0">
                    <a:pos x="353" y="262"/>
                  </a:cxn>
                  <a:cxn ang="0">
                    <a:pos x="445" y="234"/>
                  </a:cxn>
                  <a:cxn ang="0">
                    <a:pos x="554" y="213"/>
                  </a:cxn>
                  <a:cxn ang="0">
                    <a:pos x="662" y="191"/>
                  </a:cxn>
                  <a:cxn ang="0">
                    <a:pos x="890" y="153"/>
                  </a:cxn>
                  <a:cxn ang="0">
                    <a:pos x="993" y="136"/>
                  </a:cxn>
                  <a:cxn ang="0">
                    <a:pos x="1091" y="120"/>
                  </a:cxn>
                  <a:cxn ang="0">
                    <a:pos x="1178" y="115"/>
                  </a:cxn>
                  <a:cxn ang="0">
                    <a:pos x="1248" y="104"/>
                  </a:cxn>
                  <a:cxn ang="0">
                    <a:pos x="1248" y="0"/>
                  </a:cxn>
                  <a:cxn ang="0">
                    <a:pos x="1161" y="22"/>
                  </a:cxn>
                  <a:cxn ang="0">
                    <a:pos x="1069" y="38"/>
                  </a:cxn>
                  <a:cxn ang="0">
                    <a:pos x="874" y="71"/>
                  </a:cxn>
                  <a:cxn ang="0">
                    <a:pos x="673" y="93"/>
                  </a:cxn>
                  <a:cxn ang="0">
                    <a:pos x="483" y="126"/>
                  </a:cxn>
                  <a:cxn ang="0">
                    <a:pos x="391" y="142"/>
                  </a:cxn>
                  <a:cxn ang="0">
                    <a:pos x="309" y="158"/>
                  </a:cxn>
                  <a:cxn ang="0">
                    <a:pos x="228" y="180"/>
                  </a:cxn>
                  <a:cxn ang="0">
                    <a:pos x="163" y="202"/>
                  </a:cxn>
                  <a:cxn ang="0">
                    <a:pos x="103" y="229"/>
                  </a:cxn>
                  <a:cxn ang="0">
                    <a:pos x="54" y="256"/>
                  </a:cxn>
                  <a:cxn ang="0">
                    <a:pos x="22" y="294"/>
                  </a:cxn>
                  <a:cxn ang="0">
                    <a:pos x="0" y="332"/>
                  </a:cxn>
                  <a:cxn ang="0">
                    <a:pos x="0" y="332"/>
                  </a:cxn>
                </a:cxnLst>
                <a:rect l="0" t="0" r="r" b="b"/>
                <a:pathLst>
                  <a:path w="1248" h="539">
                    <a:moveTo>
                      <a:pt x="0" y="332"/>
                    </a:moveTo>
                    <a:lnTo>
                      <a:pt x="0" y="360"/>
                    </a:lnTo>
                    <a:lnTo>
                      <a:pt x="5" y="387"/>
                    </a:lnTo>
                    <a:lnTo>
                      <a:pt x="27" y="414"/>
                    </a:lnTo>
                    <a:lnTo>
                      <a:pt x="54" y="436"/>
                    </a:lnTo>
                    <a:lnTo>
                      <a:pt x="92" y="463"/>
                    </a:lnTo>
                    <a:lnTo>
                      <a:pt x="141" y="490"/>
                    </a:lnTo>
                    <a:lnTo>
                      <a:pt x="195" y="512"/>
                    </a:lnTo>
                    <a:lnTo>
                      <a:pt x="255" y="539"/>
                    </a:lnTo>
                    <a:lnTo>
                      <a:pt x="212" y="517"/>
                    </a:lnTo>
                    <a:lnTo>
                      <a:pt x="179" y="490"/>
                    </a:lnTo>
                    <a:lnTo>
                      <a:pt x="157" y="468"/>
                    </a:lnTo>
                    <a:lnTo>
                      <a:pt x="141" y="447"/>
                    </a:lnTo>
                    <a:lnTo>
                      <a:pt x="136" y="425"/>
                    </a:lnTo>
                    <a:lnTo>
                      <a:pt x="136" y="403"/>
                    </a:lnTo>
                    <a:lnTo>
                      <a:pt x="141" y="381"/>
                    </a:lnTo>
                    <a:lnTo>
                      <a:pt x="157" y="365"/>
                    </a:lnTo>
                    <a:lnTo>
                      <a:pt x="179" y="343"/>
                    </a:lnTo>
                    <a:lnTo>
                      <a:pt x="201" y="327"/>
                    </a:lnTo>
                    <a:lnTo>
                      <a:pt x="266" y="294"/>
                    </a:lnTo>
                    <a:lnTo>
                      <a:pt x="353" y="262"/>
                    </a:lnTo>
                    <a:lnTo>
                      <a:pt x="445" y="234"/>
                    </a:lnTo>
                    <a:lnTo>
                      <a:pt x="554" y="213"/>
                    </a:lnTo>
                    <a:lnTo>
                      <a:pt x="662" y="191"/>
                    </a:lnTo>
                    <a:lnTo>
                      <a:pt x="890" y="153"/>
                    </a:lnTo>
                    <a:lnTo>
                      <a:pt x="993" y="136"/>
                    </a:lnTo>
                    <a:lnTo>
                      <a:pt x="1091" y="120"/>
                    </a:lnTo>
                    <a:lnTo>
                      <a:pt x="1178" y="115"/>
                    </a:lnTo>
                    <a:lnTo>
                      <a:pt x="1248" y="104"/>
                    </a:lnTo>
                    <a:lnTo>
                      <a:pt x="1248" y="0"/>
                    </a:lnTo>
                    <a:lnTo>
                      <a:pt x="1161" y="22"/>
                    </a:lnTo>
                    <a:lnTo>
                      <a:pt x="1069" y="38"/>
                    </a:lnTo>
                    <a:lnTo>
                      <a:pt x="874" y="71"/>
                    </a:lnTo>
                    <a:lnTo>
                      <a:pt x="673" y="93"/>
                    </a:lnTo>
                    <a:lnTo>
                      <a:pt x="483" y="126"/>
                    </a:lnTo>
                    <a:lnTo>
                      <a:pt x="391" y="142"/>
                    </a:lnTo>
                    <a:lnTo>
                      <a:pt x="309" y="158"/>
                    </a:lnTo>
                    <a:lnTo>
                      <a:pt x="228" y="180"/>
                    </a:lnTo>
                    <a:lnTo>
                      <a:pt x="163" y="202"/>
                    </a:lnTo>
                    <a:lnTo>
                      <a:pt x="103" y="229"/>
                    </a:lnTo>
                    <a:lnTo>
                      <a:pt x="54" y="256"/>
                    </a:lnTo>
                    <a:lnTo>
                      <a:pt x="22" y="294"/>
                    </a:lnTo>
                    <a:lnTo>
                      <a:pt x="0" y="332"/>
                    </a:lnTo>
                    <a:lnTo>
                      <a:pt x="0" y="332"/>
                    </a:lnTo>
                    <a:close/>
                  </a:path>
                </a:pathLst>
              </a:custGeom>
              <a:gradFill rotWithShape="0">
                <a:gsLst>
                  <a:gs pos="0">
                    <a:schemeClr val="bg1">
                      <a:gamma/>
                      <a:shade val="87843"/>
                      <a:invGamma/>
                    </a:schemeClr>
                  </a:gs>
                  <a:gs pos="100000">
                    <a:schemeClr val="bg1"/>
                  </a:gs>
                </a:gsLst>
                <a:lin ang="2700000" scaled="1"/>
              </a:gradFill>
              <a:ln w="9525">
                <a:noFill/>
                <a:round/>
                <a:headEnd/>
                <a:tailEnd/>
              </a:ln>
            </p:spPr>
            <p:txBody>
              <a:bodyPr/>
              <a:lstStyle/>
              <a:p>
                <a:pPr fontAlgn="auto">
                  <a:spcBef>
                    <a:spcPts val="0"/>
                  </a:spcBef>
                  <a:spcAft>
                    <a:spcPts val="0"/>
                  </a:spcAft>
                  <a:defRPr/>
                </a:pPr>
                <a:endParaRPr lang="ru-RU" dirty="0">
                  <a:latin typeface="+mn-lt"/>
                  <a:cs typeface="+mn-cs"/>
                </a:endParaRPr>
              </a:p>
            </p:txBody>
          </p:sp>
        </p:grpSp>
        <p:sp>
          <p:nvSpPr>
            <p:cNvPr id="47115" name="Freeform 11"/>
            <p:cNvSpPr>
              <a:spLocks/>
            </p:cNvSpPr>
            <p:nvPr/>
          </p:nvSpPr>
          <p:spPr bwMode="hidden">
            <a:xfrm>
              <a:off x="3322" y="1341"/>
              <a:ext cx="1825" cy="1537"/>
            </a:xfrm>
            <a:custGeom>
              <a:avLst/>
              <a:gdLst/>
              <a:ahLst/>
              <a:cxnLst>
                <a:cxn ang="0">
                  <a:pos x="982" y="1061"/>
                </a:cxn>
                <a:cxn ang="0">
                  <a:pos x="1357" y="1012"/>
                </a:cxn>
                <a:cxn ang="0">
                  <a:pos x="1666" y="957"/>
                </a:cxn>
                <a:cxn ang="0">
                  <a:pos x="1916" y="897"/>
                </a:cxn>
                <a:cxn ang="0">
                  <a:pos x="2100" y="832"/>
                </a:cxn>
                <a:cxn ang="0">
                  <a:pos x="2220" y="756"/>
                </a:cxn>
                <a:cxn ang="0">
                  <a:pos x="2285" y="669"/>
                </a:cxn>
                <a:cxn ang="0">
                  <a:pos x="2290" y="560"/>
                </a:cxn>
                <a:cxn ang="0">
                  <a:pos x="2241" y="457"/>
                </a:cxn>
                <a:cxn ang="0">
                  <a:pos x="2144" y="364"/>
                </a:cxn>
                <a:cxn ang="0">
                  <a:pos x="2008" y="277"/>
                </a:cxn>
                <a:cxn ang="0">
                  <a:pos x="1769" y="157"/>
                </a:cxn>
                <a:cxn ang="0">
                  <a:pos x="1612" y="92"/>
                </a:cxn>
                <a:cxn ang="0">
                  <a:pos x="1476" y="43"/>
                </a:cxn>
                <a:cxn ang="0">
                  <a:pos x="1384" y="10"/>
                </a:cxn>
                <a:cxn ang="0">
                  <a:pos x="1346" y="0"/>
                </a:cxn>
                <a:cxn ang="0">
                  <a:pos x="1655" y="119"/>
                </a:cxn>
                <a:cxn ang="0">
                  <a:pos x="1948" y="255"/>
                </a:cxn>
                <a:cxn ang="0">
                  <a:pos x="2068" y="326"/>
                </a:cxn>
                <a:cxn ang="0">
                  <a:pos x="2171" y="402"/>
                </a:cxn>
                <a:cxn ang="0">
                  <a:pos x="2236" y="478"/>
                </a:cxn>
                <a:cxn ang="0">
                  <a:pos x="2263" y="560"/>
                </a:cxn>
                <a:cxn ang="0">
                  <a:pos x="2241" y="636"/>
                </a:cxn>
                <a:cxn ang="0">
                  <a:pos x="2171" y="702"/>
                </a:cxn>
                <a:cxn ang="0">
                  <a:pos x="2062" y="756"/>
                </a:cxn>
                <a:cxn ang="0">
                  <a:pos x="1921" y="800"/>
                </a:cxn>
                <a:cxn ang="0">
                  <a:pos x="1748" y="843"/>
                </a:cxn>
                <a:cxn ang="0">
                  <a:pos x="1351" y="908"/>
                </a:cxn>
                <a:cxn ang="0">
                  <a:pos x="923" y="968"/>
                </a:cxn>
                <a:cxn ang="0">
                  <a:pos x="521" y="1028"/>
                </a:cxn>
                <a:cxn ang="0">
                  <a:pos x="353" y="1066"/>
                </a:cxn>
                <a:cxn ang="0">
                  <a:pos x="206" y="1104"/>
                </a:cxn>
                <a:cxn ang="0">
                  <a:pos x="92" y="1148"/>
                </a:cxn>
                <a:cxn ang="0">
                  <a:pos x="22" y="1202"/>
                </a:cxn>
                <a:cxn ang="0">
                  <a:pos x="0" y="1262"/>
                </a:cxn>
                <a:cxn ang="0">
                  <a:pos x="27" y="1327"/>
                </a:cxn>
                <a:cxn ang="0">
                  <a:pos x="98" y="1382"/>
                </a:cxn>
                <a:cxn ang="0">
                  <a:pos x="196" y="1425"/>
                </a:cxn>
                <a:cxn ang="0">
                  <a:pos x="326" y="1469"/>
                </a:cxn>
                <a:cxn ang="0">
                  <a:pos x="217" y="1414"/>
                </a:cxn>
                <a:cxn ang="0">
                  <a:pos x="147" y="1360"/>
                </a:cxn>
                <a:cxn ang="0">
                  <a:pos x="120" y="1306"/>
                </a:cxn>
                <a:cxn ang="0">
                  <a:pos x="141" y="1257"/>
                </a:cxn>
                <a:cxn ang="0">
                  <a:pos x="212" y="1208"/>
                </a:cxn>
                <a:cxn ang="0">
                  <a:pos x="342" y="1164"/>
                </a:cxn>
                <a:cxn ang="0">
                  <a:pos x="527" y="1121"/>
                </a:cxn>
                <a:cxn ang="0">
                  <a:pos x="771" y="1088"/>
                </a:cxn>
              </a:cxnLst>
              <a:rect l="0" t="0" r="r" b="b"/>
              <a:pathLst>
                <a:path w="2296" h="1469">
                  <a:moveTo>
                    <a:pt x="771" y="1088"/>
                  </a:moveTo>
                  <a:lnTo>
                    <a:pt x="982" y="1061"/>
                  </a:lnTo>
                  <a:lnTo>
                    <a:pt x="1178" y="1034"/>
                  </a:lnTo>
                  <a:lnTo>
                    <a:pt x="1357" y="1012"/>
                  </a:lnTo>
                  <a:lnTo>
                    <a:pt x="1520" y="985"/>
                  </a:lnTo>
                  <a:lnTo>
                    <a:pt x="1666" y="957"/>
                  </a:lnTo>
                  <a:lnTo>
                    <a:pt x="1796" y="930"/>
                  </a:lnTo>
                  <a:lnTo>
                    <a:pt x="1916" y="897"/>
                  </a:lnTo>
                  <a:lnTo>
                    <a:pt x="2013" y="870"/>
                  </a:lnTo>
                  <a:lnTo>
                    <a:pt x="2100" y="832"/>
                  </a:lnTo>
                  <a:lnTo>
                    <a:pt x="2171" y="800"/>
                  </a:lnTo>
                  <a:lnTo>
                    <a:pt x="2220" y="756"/>
                  </a:lnTo>
                  <a:lnTo>
                    <a:pt x="2263" y="712"/>
                  </a:lnTo>
                  <a:lnTo>
                    <a:pt x="2285" y="669"/>
                  </a:lnTo>
                  <a:lnTo>
                    <a:pt x="2296" y="614"/>
                  </a:lnTo>
                  <a:lnTo>
                    <a:pt x="2290" y="560"/>
                  </a:lnTo>
                  <a:lnTo>
                    <a:pt x="2269" y="500"/>
                  </a:lnTo>
                  <a:lnTo>
                    <a:pt x="2241" y="457"/>
                  </a:lnTo>
                  <a:lnTo>
                    <a:pt x="2198" y="408"/>
                  </a:lnTo>
                  <a:lnTo>
                    <a:pt x="2144" y="364"/>
                  </a:lnTo>
                  <a:lnTo>
                    <a:pt x="2079" y="321"/>
                  </a:lnTo>
                  <a:lnTo>
                    <a:pt x="2008" y="277"/>
                  </a:lnTo>
                  <a:lnTo>
                    <a:pt x="1927" y="234"/>
                  </a:lnTo>
                  <a:lnTo>
                    <a:pt x="1769" y="157"/>
                  </a:lnTo>
                  <a:lnTo>
                    <a:pt x="1688" y="125"/>
                  </a:lnTo>
                  <a:lnTo>
                    <a:pt x="1612" y="92"/>
                  </a:lnTo>
                  <a:lnTo>
                    <a:pt x="1536" y="65"/>
                  </a:lnTo>
                  <a:lnTo>
                    <a:pt x="1476" y="43"/>
                  </a:lnTo>
                  <a:lnTo>
                    <a:pt x="1422" y="27"/>
                  </a:lnTo>
                  <a:lnTo>
                    <a:pt x="1384" y="10"/>
                  </a:lnTo>
                  <a:lnTo>
                    <a:pt x="1357" y="5"/>
                  </a:lnTo>
                  <a:lnTo>
                    <a:pt x="1346" y="0"/>
                  </a:lnTo>
                  <a:lnTo>
                    <a:pt x="1498" y="54"/>
                  </a:lnTo>
                  <a:lnTo>
                    <a:pt x="1655" y="119"/>
                  </a:lnTo>
                  <a:lnTo>
                    <a:pt x="1807" y="185"/>
                  </a:lnTo>
                  <a:lnTo>
                    <a:pt x="1948" y="255"/>
                  </a:lnTo>
                  <a:lnTo>
                    <a:pt x="2013" y="288"/>
                  </a:lnTo>
                  <a:lnTo>
                    <a:pt x="2068" y="326"/>
                  </a:lnTo>
                  <a:lnTo>
                    <a:pt x="2122" y="364"/>
                  </a:lnTo>
                  <a:lnTo>
                    <a:pt x="2171" y="402"/>
                  </a:lnTo>
                  <a:lnTo>
                    <a:pt x="2209" y="440"/>
                  </a:lnTo>
                  <a:lnTo>
                    <a:pt x="2236" y="478"/>
                  </a:lnTo>
                  <a:lnTo>
                    <a:pt x="2252" y="522"/>
                  </a:lnTo>
                  <a:lnTo>
                    <a:pt x="2263" y="560"/>
                  </a:lnTo>
                  <a:lnTo>
                    <a:pt x="2258" y="598"/>
                  </a:lnTo>
                  <a:lnTo>
                    <a:pt x="2241" y="636"/>
                  </a:lnTo>
                  <a:lnTo>
                    <a:pt x="2214" y="669"/>
                  </a:lnTo>
                  <a:lnTo>
                    <a:pt x="2171" y="702"/>
                  </a:lnTo>
                  <a:lnTo>
                    <a:pt x="2122" y="729"/>
                  </a:lnTo>
                  <a:lnTo>
                    <a:pt x="2062" y="756"/>
                  </a:lnTo>
                  <a:lnTo>
                    <a:pt x="1997" y="778"/>
                  </a:lnTo>
                  <a:lnTo>
                    <a:pt x="1921" y="800"/>
                  </a:lnTo>
                  <a:lnTo>
                    <a:pt x="1834" y="821"/>
                  </a:lnTo>
                  <a:lnTo>
                    <a:pt x="1748" y="843"/>
                  </a:lnTo>
                  <a:lnTo>
                    <a:pt x="1552" y="876"/>
                  </a:lnTo>
                  <a:lnTo>
                    <a:pt x="1351" y="908"/>
                  </a:lnTo>
                  <a:lnTo>
                    <a:pt x="1134" y="941"/>
                  </a:lnTo>
                  <a:lnTo>
                    <a:pt x="923" y="968"/>
                  </a:lnTo>
                  <a:lnTo>
                    <a:pt x="716" y="995"/>
                  </a:lnTo>
                  <a:lnTo>
                    <a:pt x="521" y="1028"/>
                  </a:lnTo>
                  <a:lnTo>
                    <a:pt x="434" y="1044"/>
                  </a:lnTo>
                  <a:lnTo>
                    <a:pt x="353" y="1066"/>
                  </a:lnTo>
                  <a:lnTo>
                    <a:pt x="277" y="1082"/>
                  </a:lnTo>
                  <a:lnTo>
                    <a:pt x="206" y="1104"/>
                  </a:lnTo>
                  <a:lnTo>
                    <a:pt x="147" y="1126"/>
                  </a:lnTo>
                  <a:lnTo>
                    <a:pt x="92" y="1148"/>
                  </a:lnTo>
                  <a:lnTo>
                    <a:pt x="54" y="1175"/>
                  </a:lnTo>
                  <a:lnTo>
                    <a:pt x="22" y="1202"/>
                  </a:lnTo>
                  <a:lnTo>
                    <a:pt x="6" y="1229"/>
                  </a:lnTo>
                  <a:lnTo>
                    <a:pt x="0" y="1262"/>
                  </a:lnTo>
                  <a:lnTo>
                    <a:pt x="11" y="1295"/>
                  </a:lnTo>
                  <a:lnTo>
                    <a:pt x="27" y="1327"/>
                  </a:lnTo>
                  <a:lnTo>
                    <a:pt x="54" y="1355"/>
                  </a:lnTo>
                  <a:lnTo>
                    <a:pt x="98" y="1382"/>
                  </a:lnTo>
                  <a:lnTo>
                    <a:pt x="141" y="1404"/>
                  </a:lnTo>
                  <a:lnTo>
                    <a:pt x="196" y="1425"/>
                  </a:lnTo>
                  <a:lnTo>
                    <a:pt x="261" y="1447"/>
                  </a:lnTo>
                  <a:lnTo>
                    <a:pt x="326" y="1469"/>
                  </a:lnTo>
                  <a:lnTo>
                    <a:pt x="266" y="1442"/>
                  </a:lnTo>
                  <a:lnTo>
                    <a:pt x="217" y="1414"/>
                  </a:lnTo>
                  <a:lnTo>
                    <a:pt x="174" y="1387"/>
                  </a:lnTo>
                  <a:lnTo>
                    <a:pt x="147" y="1360"/>
                  </a:lnTo>
                  <a:lnTo>
                    <a:pt x="125" y="1333"/>
                  </a:lnTo>
                  <a:lnTo>
                    <a:pt x="120" y="1306"/>
                  </a:lnTo>
                  <a:lnTo>
                    <a:pt x="125" y="1278"/>
                  </a:lnTo>
                  <a:lnTo>
                    <a:pt x="141" y="1257"/>
                  </a:lnTo>
                  <a:lnTo>
                    <a:pt x="174" y="1229"/>
                  </a:lnTo>
                  <a:lnTo>
                    <a:pt x="212" y="1208"/>
                  </a:lnTo>
                  <a:lnTo>
                    <a:pt x="272" y="1186"/>
                  </a:lnTo>
                  <a:lnTo>
                    <a:pt x="342" y="1164"/>
                  </a:lnTo>
                  <a:lnTo>
                    <a:pt x="423" y="1142"/>
                  </a:lnTo>
                  <a:lnTo>
                    <a:pt x="527" y="1121"/>
                  </a:lnTo>
                  <a:lnTo>
                    <a:pt x="641" y="1104"/>
                  </a:lnTo>
                  <a:lnTo>
                    <a:pt x="771" y="1088"/>
                  </a:lnTo>
                  <a:lnTo>
                    <a:pt x="771" y="1088"/>
                  </a:lnTo>
                  <a:close/>
                </a:path>
              </a:pathLst>
            </a:custGeom>
            <a:gradFill rotWithShape="0">
              <a:gsLst>
                <a:gs pos="0">
                  <a:schemeClr val="bg1">
                    <a:gamma/>
                    <a:shade val="84706"/>
                    <a:invGamma/>
                  </a:schemeClr>
                </a:gs>
                <a:gs pos="100000">
                  <a:schemeClr val="bg1"/>
                </a:gs>
              </a:gsLst>
              <a:lin ang="2700000" scaled="1"/>
            </a:gradFill>
            <a:ln w="9525">
              <a:noFill/>
              <a:round/>
              <a:headEnd/>
              <a:tailEnd/>
            </a:ln>
          </p:spPr>
          <p:txBody>
            <a:bodyPr/>
            <a:lstStyle/>
            <a:p>
              <a:pPr fontAlgn="auto">
                <a:spcBef>
                  <a:spcPts val="0"/>
                </a:spcBef>
                <a:spcAft>
                  <a:spcPts val="0"/>
                </a:spcAft>
                <a:defRPr/>
              </a:pPr>
              <a:endParaRPr lang="ru-RU" dirty="0">
                <a:latin typeface="+mn-lt"/>
                <a:cs typeface="+mn-cs"/>
              </a:endParaRPr>
            </a:p>
          </p:txBody>
        </p:sp>
        <p:sp>
          <p:nvSpPr>
            <p:cNvPr id="1034" name="Freeform 12"/>
            <p:cNvSpPr>
              <a:spLocks/>
            </p:cNvSpPr>
            <p:nvPr/>
          </p:nvSpPr>
          <p:spPr bwMode="hidden">
            <a:xfrm>
              <a:off x="0" y="0"/>
              <a:ext cx="5758" cy="1776"/>
            </a:xfrm>
            <a:custGeom>
              <a:avLst/>
              <a:gdLst>
                <a:gd name="T0" fmla="*/ 0 w 5740"/>
                <a:gd name="T1" fmla="*/ 0 h 1906"/>
                <a:gd name="T2" fmla="*/ 0 w 5740"/>
                <a:gd name="T3" fmla="*/ 1906 h 1906"/>
                <a:gd name="T4" fmla="*/ 5740 w 5740"/>
                <a:gd name="T5" fmla="*/ 1906 h 1906"/>
                <a:gd name="T6" fmla="*/ 5740 w 5740"/>
                <a:gd name="T7" fmla="*/ 0 h 1906"/>
                <a:gd name="T8" fmla="*/ 0 w 5740"/>
                <a:gd name="T9" fmla="*/ 0 h 1906"/>
                <a:gd name="T10" fmla="*/ 0 w 5740"/>
                <a:gd name="T11" fmla="*/ 0 h 190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5740" h="1906">
                  <a:moveTo>
                    <a:pt x="0" y="0"/>
                  </a:moveTo>
                  <a:lnTo>
                    <a:pt x="0" y="1906"/>
                  </a:lnTo>
                  <a:lnTo>
                    <a:pt x="5740" y="1906"/>
                  </a:lnTo>
                  <a:lnTo>
                    <a:pt x="5740" y="0"/>
                  </a:lnTo>
                  <a:lnTo>
                    <a:pt x="0" y="0"/>
                  </a:lnTo>
                  <a:close/>
                </a:path>
              </a:pathLst>
            </a:custGeom>
            <a:gradFill rotWithShape="0">
              <a:gsLst>
                <a:gs pos="0">
                  <a:schemeClr val="bg2"/>
                </a:gs>
                <a:gs pos="100000">
                  <a:schemeClr val="bg1"/>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grpSp>
      <p:sp>
        <p:nvSpPr>
          <p:cNvPr id="47117" name="Rectangle 13"/>
          <p:cNvSpPr>
            <a:spLocks noGrp="1" noRot="1" noChangeArrowheads="1"/>
          </p:cNvSpPr>
          <p:nvPr>
            <p:ph type="title"/>
          </p:nvPr>
        </p:nvSpPr>
        <p:spPr bwMode="auto">
          <a:xfrm>
            <a:off x="457200" y="274638"/>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ru-RU" smtClean="0"/>
              <a:t>Образец заголовка</a:t>
            </a:r>
          </a:p>
        </p:txBody>
      </p:sp>
      <p:sp>
        <p:nvSpPr>
          <p:cNvPr id="47118" name="Rectangle 14"/>
          <p:cNvSpPr>
            <a:spLocks noGrp="1" noChangeArrowheads="1"/>
          </p:cNvSpPr>
          <p:nvPr>
            <p:ph type="ftr" sz="quarter" idx="3"/>
          </p:nvPr>
        </p:nvSpPr>
        <p:spPr bwMode="auto">
          <a:xfrm>
            <a:off x="3124200" y="6248400"/>
            <a:ext cx="2895600" cy="4762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fontAlgn="auto">
              <a:spcBef>
                <a:spcPts val="0"/>
              </a:spcBef>
              <a:spcAft>
                <a:spcPts val="0"/>
              </a:spcAft>
              <a:defRPr sz="1200">
                <a:latin typeface="Arial" charset="0"/>
                <a:cs typeface="+mn-cs"/>
              </a:defRPr>
            </a:lvl1pPr>
          </a:lstStyle>
          <a:p>
            <a:endParaRPr lang="ru-RU"/>
          </a:p>
        </p:txBody>
      </p:sp>
      <p:sp>
        <p:nvSpPr>
          <p:cNvPr id="47119" name="Rectangle 15"/>
          <p:cNvSpPr>
            <a:spLocks noGrp="1" noChangeArrowheads="1"/>
          </p:cNvSpPr>
          <p:nvPr>
            <p:ph type="body" idx="1"/>
          </p:nvPr>
        </p:nvSpPr>
        <p:spPr bwMode="auto">
          <a:xfrm>
            <a:off x="457200" y="1600200"/>
            <a:ext cx="82296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p>
        </p:txBody>
      </p:sp>
    </p:spTree>
  </p:cSld>
  <p:clrMap bg1="dk2" tx1="lt1" bg2="dk1" tx2="lt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iming>
    <p:tnLst>
      <p:par>
        <p:cTn id="1" dur="indefinite" restart="never" nodeType="tmRoot"/>
      </p:par>
    </p:tnLst>
  </p:timing>
  <p:txStyles>
    <p:titleStyle>
      <a:lvl1pPr algn="ctr" rtl="0" eaLnBrk="1" fontAlgn="base" hangingPunct="1">
        <a:spcBef>
          <a:spcPct val="0"/>
        </a:spcBef>
        <a:spcAft>
          <a:spcPct val="0"/>
        </a:spcAft>
        <a:defRPr sz="4400" b="1">
          <a:solidFill>
            <a:schemeClr val="tx2"/>
          </a:solidFill>
          <a:effectLst>
            <a:outerShdw blurRad="38100" dist="38100" dir="2700000" algn="tl">
              <a:srgbClr val="000000"/>
            </a:outerShdw>
          </a:effectLst>
          <a:latin typeface="+mj-lt"/>
          <a:ea typeface="+mj-ea"/>
          <a:cs typeface="+mj-cs"/>
        </a:defRPr>
      </a:lvl1pPr>
      <a:lvl2pPr algn="ctr" rtl="0" eaLnBrk="1" fontAlgn="base" hangingPunct="1">
        <a:spcBef>
          <a:spcPct val="0"/>
        </a:spcBef>
        <a:spcAft>
          <a:spcPct val="0"/>
        </a:spcAft>
        <a:defRPr sz="4400" b="1">
          <a:solidFill>
            <a:schemeClr val="tx2"/>
          </a:solidFill>
          <a:effectLst>
            <a:outerShdw blurRad="38100" dist="38100" dir="2700000" algn="tl">
              <a:srgbClr val="000000"/>
            </a:outerShdw>
          </a:effectLst>
          <a:latin typeface="Garamond" pitchFamily="18" charset="0"/>
          <a:cs typeface="Arial" charset="0"/>
        </a:defRPr>
      </a:lvl2pPr>
      <a:lvl3pPr algn="ctr" rtl="0" eaLnBrk="1" fontAlgn="base" hangingPunct="1">
        <a:spcBef>
          <a:spcPct val="0"/>
        </a:spcBef>
        <a:spcAft>
          <a:spcPct val="0"/>
        </a:spcAft>
        <a:defRPr sz="4400" b="1">
          <a:solidFill>
            <a:schemeClr val="tx2"/>
          </a:solidFill>
          <a:effectLst>
            <a:outerShdw blurRad="38100" dist="38100" dir="2700000" algn="tl">
              <a:srgbClr val="000000"/>
            </a:outerShdw>
          </a:effectLst>
          <a:latin typeface="Garamond" pitchFamily="18" charset="0"/>
          <a:cs typeface="Arial" charset="0"/>
        </a:defRPr>
      </a:lvl3pPr>
      <a:lvl4pPr algn="ctr" rtl="0" eaLnBrk="1" fontAlgn="base" hangingPunct="1">
        <a:spcBef>
          <a:spcPct val="0"/>
        </a:spcBef>
        <a:spcAft>
          <a:spcPct val="0"/>
        </a:spcAft>
        <a:defRPr sz="4400" b="1">
          <a:solidFill>
            <a:schemeClr val="tx2"/>
          </a:solidFill>
          <a:effectLst>
            <a:outerShdw blurRad="38100" dist="38100" dir="2700000" algn="tl">
              <a:srgbClr val="000000"/>
            </a:outerShdw>
          </a:effectLst>
          <a:latin typeface="Garamond" pitchFamily="18" charset="0"/>
          <a:cs typeface="Arial" charset="0"/>
        </a:defRPr>
      </a:lvl4pPr>
      <a:lvl5pPr algn="ctr" rtl="0" eaLnBrk="1" fontAlgn="base" hangingPunct="1">
        <a:spcBef>
          <a:spcPct val="0"/>
        </a:spcBef>
        <a:spcAft>
          <a:spcPct val="0"/>
        </a:spcAft>
        <a:defRPr sz="4400" b="1">
          <a:solidFill>
            <a:schemeClr val="tx2"/>
          </a:solidFill>
          <a:effectLst>
            <a:outerShdw blurRad="38100" dist="38100" dir="2700000" algn="tl">
              <a:srgbClr val="000000"/>
            </a:outerShdw>
          </a:effectLst>
          <a:latin typeface="Garamond" pitchFamily="18" charset="0"/>
          <a:cs typeface="Arial" charset="0"/>
        </a:defRPr>
      </a:lvl5pPr>
      <a:lvl6pPr marL="457200" algn="ctr" rtl="0" eaLnBrk="1" fontAlgn="base" hangingPunct="1">
        <a:spcBef>
          <a:spcPct val="0"/>
        </a:spcBef>
        <a:spcAft>
          <a:spcPct val="0"/>
        </a:spcAft>
        <a:defRPr sz="4400" b="1">
          <a:solidFill>
            <a:schemeClr val="tx2"/>
          </a:solidFill>
          <a:effectLst>
            <a:outerShdw blurRad="38100" dist="38100" dir="2700000" algn="tl">
              <a:srgbClr val="000000"/>
            </a:outerShdw>
          </a:effectLst>
          <a:latin typeface="Garamond" pitchFamily="18" charset="0"/>
          <a:cs typeface="Arial" charset="0"/>
        </a:defRPr>
      </a:lvl6pPr>
      <a:lvl7pPr marL="914400" algn="ctr" rtl="0" eaLnBrk="1" fontAlgn="base" hangingPunct="1">
        <a:spcBef>
          <a:spcPct val="0"/>
        </a:spcBef>
        <a:spcAft>
          <a:spcPct val="0"/>
        </a:spcAft>
        <a:defRPr sz="4400" b="1">
          <a:solidFill>
            <a:schemeClr val="tx2"/>
          </a:solidFill>
          <a:effectLst>
            <a:outerShdw blurRad="38100" dist="38100" dir="2700000" algn="tl">
              <a:srgbClr val="000000"/>
            </a:outerShdw>
          </a:effectLst>
          <a:latin typeface="Garamond" pitchFamily="18" charset="0"/>
          <a:cs typeface="Arial" charset="0"/>
        </a:defRPr>
      </a:lvl7pPr>
      <a:lvl8pPr marL="1371600" algn="ctr" rtl="0" eaLnBrk="1" fontAlgn="base" hangingPunct="1">
        <a:spcBef>
          <a:spcPct val="0"/>
        </a:spcBef>
        <a:spcAft>
          <a:spcPct val="0"/>
        </a:spcAft>
        <a:defRPr sz="4400" b="1">
          <a:solidFill>
            <a:schemeClr val="tx2"/>
          </a:solidFill>
          <a:effectLst>
            <a:outerShdw blurRad="38100" dist="38100" dir="2700000" algn="tl">
              <a:srgbClr val="000000"/>
            </a:outerShdw>
          </a:effectLst>
          <a:latin typeface="Garamond" pitchFamily="18" charset="0"/>
          <a:cs typeface="Arial" charset="0"/>
        </a:defRPr>
      </a:lvl8pPr>
      <a:lvl9pPr marL="1828800" algn="ctr" rtl="0" eaLnBrk="1" fontAlgn="base" hangingPunct="1">
        <a:spcBef>
          <a:spcPct val="0"/>
        </a:spcBef>
        <a:spcAft>
          <a:spcPct val="0"/>
        </a:spcAft>
        <a:defRPr sz="4400" b="1">
          <a:solidFill>
            <a:schemeClr val="tx2"/>
          </a:solidFill>
          <a:effectLst>
            <a:outerShdw blurRad="38100" dist="38100" dir="2700000" algn="tl">
              <a:srgbClr val="000000"/>
            </a:outerShdw>
          </a:effectLst>
          <a:latin typeface="Garamond" pitchFamily="18" charset="0"/>
          <a:cs typeface="Arial" charset="0"/>
        </a:defRPr>
      </a:lvl9pPr>
    </p:titleStyle>
    <p:bodyStyle>
      <a:lvl1pPr marL="342900" indent="-342900" algn="l" rtl="0" eaLnBrk="1" fontAlgn="base" hangingPunct="1">
        <a:spcBef>
          <a:spcPct val="20000"/>
        </a:spcBef>
        <a:spcAft>
          <a:spcPct val="0"/>
        </a:spcAft>
        <a:buClr>
          <a:schemeClr val="hlink"/>
        </a:buClr>
        <a:buSzPct val="70000"/>
        <a:buFont typeface="Wingdings" pitchFamily="2" charset="2"/>
        <a:buChar char="n"/>
        <a:defRPr sz="3200">
          <a:solidFill>
            <a:schemeClr val="tx1"/>
          </a:solidFill>
          <a:effectLst>
            <a:outerShdw blurRad="38100" dist="38100" dir="2700000" algn="tl">
              <a:srgbClr val="000000"/>
            </a:outerShdw>
          </a:effectLst>
          <a:latin typeface="+mn-lt"/>
          <a:ea typeface="+mn-ea"/>
          <a:cs typeface="+mn-cs"/>
        </a:defRPr>
      </a:lvl1pPr>
      <a:lvl2pPr marL="742950" indent="-285750" algn="l" rtl="0" eaLnBrk="1" fontAlgn="base" hangingPunct="1">
        <a:spcBef>
          <a:spcPct val="20000"/>
        </a:spcBef>
        <a:spcAft>
          <a:spcPct val="0"/>
        </a:spcAft>
        <a:buClr>
          <a:schemeClr val="accent2"/>
        </a:buClr>
        <a:buSzPct val="70000"/>
        <a:buFont typeface="Wingdings" pitchFamily="2" charset="2"/>
        <a:buChar char="n"/>
        <a:defRPr sz="2800">
          <a:solidFill>
            <a:schemeClr val="tx1"/>
          </a:solidFill>
          <a:effectLst>
            <a:outerShdw blurRad="38100" dist="38100" dir="2700000" algn="tl">
              <a:srgbClr val="000000"/>
            </a:outerShdw>
          </a:effectLst>
          <a:latin typeface="+mn-lt"/>
          <a:cs typeface="+mn-cs"/>
        </a:defRPr>
      </a:lvl2pPr>
      <a:lvl3pPr marL="1143000" indent="-228600" algn="l" rtl="0" eaLnBrk="1" fontAlgn="base" hangingPunct="1">
        <a:spcBef>
          <a:spcPct val="20000"/>
        </a:spcBef>
        <a:spcAft>
          <a:spcPct val="0"/>
        </a:spcAft>
        <a:buClr>
          <a:schemeClr val="tx2"/>
        </a:buClr>
        <a:buSzPct val="70000"/>
        <a:buFont typeface="Wingdings" pitchFamily="2" charset="2"/>
        <a:buChar char="n"/>
        <a:defRPr sz="2400">
          <a:solidFill>
            <a:schemeClr val="tx1"/>
          </a:solidFill>
          <a:effectLst>
            <a:outerShdw blurRad="38100" dist="38100" dir="2700000" algn="tl">
              <a:srgbClr val="000000"/>
            </a:outerShdw>
          </a:effectLst>
          <a:latin typeface="+mn-lt"/>
          <a:cs typeface="+mn-cs"/>
        </a:defRPr>
      </a:lvl3pPr>
      <a:lvl4pPr marL="1600200" indent="-228600" algn="l" rtl="0" eaLnBrk="1" fontAlgn="base" hangingPunct="1">
        <a:spcBef>
          <a:spcPct val="20000"/>
        </a:spcBef>
        <a:spcAft>
          <a:spcPct val="0"/>
        </a:spcAft>
        <a:buClr>
          <a:schemeClr val="accent2"/>
        </a:buClr>
        <a:buSzPct val="70000"/>
        <a:buFont typeface="Wingdings" pitchFamily="2" charset="2"/>
        <a:buChar char="n"/>
        <a:defRPr sz="2000">
          <a:solidFill>
            <a:schemeClr val="tx1"/>
          </a:solidFill>
          <a:effectLst>
            <a:outerShdw blurRad="38100" dist="38100" dir="2700000" algn="tl">
              <a:srgbClr val="000000"/>
            </a:outerShdw>
          </a:effectLst>
          <a:latin typeface="+mn-lt"/>
          <a:cs typeface="+mn-cs"/>
        </a:defRPr>
      </a:lvl4pPr>
      <a:lvl5pPr marL="2057400" indent="-228600" algn="l" rtl="0" eaLnBrk="1" fontAlgn="base" hangingPunct="1">
        <a:spcBef>
          <a:spcPct val="20000"/>
        </a:spcBef>
        <a:spcAft>
          <a:spcPct val="0"/>
        </a:spcAft>
        <a:buClr>
          <a:schemeClr val="hlink"/>
        </a:buClr>
        <a:buSzPct val="70000"/>
        <a:buFont typeface="Wingdings" pitchFamily="2" charset="2"/>
        <a:buChar char="n"/>
        <a:defRPr sz="2000">
          <a:solidFill>
            <a:schemeClr val="tx1"/>
          </a:solidFill>
          <a:effectLst>
            <a:outerShdw blurRad="38100" dist="38100" dir="2700000" algn="tl">
              <a:srgbClr val="000000"/>
            </a:outerShdw>
          </a:effectLst>
          <a:latin typeface="+mn-lt"/>
          <a:cs typeface="+mn-cs"/>
        </a:defRPr>
      </a:lvl5pPr>
      <a:lvl6pPr marL="2514600" indent="-228600" algn="l" rtl="0" eaLnBrk="1" fontAlgn="base" hangingPunct="1">
        <a:spcBef>
          <a:spcPct val="20000"/>
        </a:spcBef>
        <a:spcAft>
          <a:spcPct val="0"/>
        </a:spcAft>
        <a:buClr>
          <a:schemeClr val="hlink"/>
        </a:buClr>
        <a:buSzPct val="70000"/>
        <a:buFont typeface="Wingdings" pitchFamily="2" charset="2"/>
        <a:buChar char="n"/>
        <a:defRPr sz="2000">
          <a:solidFill>
            <a:schemeClr val="tx1"/>
          </a:solidFill>
          <a:effectLst>
            <a:outerShdw blurRad="38100" dist="38100" dir="2700000" algn="tl">
              <a:srgbClr val="000000"/>
            </a:outerShdw>
          </a:effectLst>
          <a:latin typeface="+mn-lt"/>
          <a:cs typeface="+mn-cs"/>
        </a:defRPr>
      </a:lvl6pPr>
      <a:lvl7pPr marL="2971800" indent="-228600" algn="l" rtl="0" eaLnBrk="1" fontAlgn="base" hangingPunct="1">
        <a:spcBef>
          <a:spcPct val="20000"/>
        </a:spcBef>
        <a:spcAft>
          <a:spcPct val="0"/>
        </a:spcAft>
        <a:buClr>
          <a:schemeClr val="hlink"/>
        </a:buClr>
        <a:buSzPct val="70000"/>
        <a:buFont typeface="Wingdings" pitchFamily="2" charset="2"/>
        <a:buChar char="n"/>
        <a:defRPr sz="2000">
          <a:solidFill>
            <a:schemeClr val="tx1"/>
          </a:solidFill>
          <a:effectLst>
            <a:outerShdw blurRad="38100" dist="38100" dir="2700000" algn="tl">
              <a:srgbClr val="000000"/>
            </a:outerShdw>
          </a:effectLst>
          <a:latin typeface="+mn-lt"/>
          <a:cs typeface="+mn-cs"/>
        </a:defRPr>
      </a:lvl7pPr>
      <a:lvl8pPr marL="3429000" indent="-228600" algn="l" rtl="0" eaLnBrk="1" fontAlgn="base" hangingPunct="1">
        <a:spcBef>
          <a:spcPct val="20000"/>
        </a:spcBef>
        <a:spcAft>
          <a:spcPct val="0"/>
        </a:spcAft>
        <a:buClr>
          <a:schemeClr val="hlink"/>
        </a:buClr>
        <a:buSzPct val="70000"/>
        <a:buFont typeface="Wingdings" pitchFamily="2" charset="2"/>
        <a:buChar char="n"/>
        <a:defRPr sz="2000">
          <a:solidFill>
            <a:schemeClr val="tx1"/>
          </a:solidFill>
          <a:effectLst>
            <a:outerShdw blurRad="38100" dist="38100" dir="2700000" algn="tl">
              <a:srgbClr val="000000"/>
            </a:outerShdw>
          </a:effectLst>
          <a:latin typeface="+mn-lt"/>
          <a:cs typeface="+mn-cs"/>
        </a:defRPr>
      </a:lvl8pPr>
      <a:lvl9pPr marL="3886200" indent="-228600" algn="l" rtl="0" eaLnBrk="1" fontAlgn="base" hangingPunct="1">
        <a:spcBef>
          <a:spcPct val="20000"/>
        </a:spcBef>
        <a:spcAft>
          <a:spcPct val="0"/>
        </a:spcAft>
        <a:buClr>
          <a:schemeClr val="hlink"/>
        </a:buClr>
        <a:buSzPct val="70000"/>
        <a:buFont typeface="Wingdings" pitchFamily="2" charset="2"/>
        <a:buChar char="n"/>
        <a:defRPr sz="2000">
          <a:solidFill>
            <a:schemeClr val="tx1"/>
          </a:solidFill>
          <a:effectLst>
            <a:outerShdw blurRad="38100" dist="38100" dir="2700000" algn="tl">
              <a:srgbClr val="000000"/>
            </a:outerShdw>
          </a:effectLst>
          <a:latin typeface="+mn-lt"/>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3" Type="http://schemas.openxmlformats.org/officeDocument/2006/relationships/hyperlink" Target="https://ru.wikipedia.org/wiki/1896_%D0%B3%D0%BE%D0%B4" TargetMode="External"/><Relationship Id="rId2" Type="http://schemas.openxmlformats.org/officeDocument/2006/relationships/image" Target="../media/image14.jpeg"/><Relationship Id="rId1" Type="http://schemas.openxmlformats.org/officeDocument/2006/relationships/slideLayout" Target="../slideLayouts/slideLayout8.xml"/><Relationship Id="rId4" Type="http://schemas.openxmlformats.org/officeDocument/2006/relationships/hyperlink" Target="https://ru.wikipedia.org/wiki/1934" TargetMode="Externa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8.xml"/></Relationships>
</file>

<file path=ppt/slides/_rels/slide28.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8.xml"/><Relationship Id="rId4" Type="http://schemas.openxmlformats.org/officeDocument/2006/relationships/image" Target="../media/image5.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a:xfrm>
            <a:off x="304800" y="457200"/>
            <a:ext cx="8686800" cy="4772000"/>
          </a:xfrm>
        </p:spPr>
        <p:txBody>
          <a:bodyPr>
            <a:normAutofit/>
          </a:bodyPr>
          <a:lstStyle/>
          <a:p>
            <a:pPr algn="ctr"/>
            <a:r>
              <a:rPr lang="ru-RU" sz="4800" dirty="0" smtClean="0">
                <a:solidFill>
                  <a:schemeClr val="tx1"/>
                </a:solidFill>
              </a:rPr>
              <a:t>Изучение патологии личности как задача образования специалиста</a:t>
            </a:r>
            <a:endParaRPr lang="ru-RU" sz="4800" dirty="0">
              <a:solidFill>
                <a:schemeClr val="tx1"/>
              </a:solidFill>
            </a:endParaRPr>
          </a:p>
        </p:txBody>
      </p:sp>
      <p:sp>
        <p:nvSpPr>
          <p:cNvPr id="5" name="Объект 4"/>
          <p:cNvSpPr>
            <a:spLocks noGrp="1"/>
          </p:cNvSpPr>
          <p:nvPr>
            <p:ph idx="1"/>
          </p:nvPr>
        </p:nvSpPr>
        <p:spPr>
          <a:xfrm>
            <a:off x="304800" y="4653136"/>
            <a:ext cx="8686800" cy="1426989"/>
          </a:xfrm>
        </p:spPr>
        <p:txBody>
          <a:bodyPr>
            <a:normAutofit lnSpcReduction="10000"/>
          </a:bodyPr>
          <a:lstStyle/>
          <a:p>
            <a:pPr marL="0" indent="0" algn="ctr">
              <a:buNone/>
            </a:pPr>
            <a:endParaRPr lang="ru-RU" sz="4000" b="1" dirty="0" smtClean="0"/>
          </a:p>
          <a:p>
            <a:pPr marL="0" indent="0" algn="ctr">
              <a:buNone/>
            </a:pPr>
            <a:r>
              <a:rPr lang="ru-RU" sz="4000" b="1" dirty="0" smtClean="0"/>
              <a:t>профессор В.А. Дереча</a:t>
            </a:r>
            <a:endParaRPr lang="ru-RU" sz="4000" b="1" dirty="0"/>
          </a:p>
        </p:txBody>
      </p:sp>
    </p:spTree>
    <p:extLst>
      <p:ext uri="{BB962C8B-B14F-4D97-AF65-F5344CB8AC3E}">
        <p14:creationId xmlns:p14="http://schemas.microsoft.com/office/powerpoint/2010/main" val="121409431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304800" y="188640"/>
            <a:ext cx="8686800" cy="5891485"/>
          </a:xfrm>
        </p:spPr>
        <p:txBody>
          <a:bodyPr/>
          <a:lstStyle/>
          <a:p>
            <a:pPr>
              <a:buFont typeface="Wingdings" panose="05000000000000000000" pitchFamily="2" charset="2"/>
              <a:buChar char="Ø"/>
            </a:pPr>
            <a:endParaRPr lang="ru-RU" dirty="0" smtClean="0">
              <a:effectLst/>
            </a:endParaRPr>
          </a:p>
          <a:p>
            <a:pPr>
              <a:buFont typeface="Wingdings" panose="05000000000000000000" pitchFamily="2" charset="2"/>
              <a:buChar char="Ø"/>
            </a:pPr>
            <a:r>
              <a:rPr lang="ru-RU" dirty="0" smtClean="0">
                <a:effectLst/>
              </a:rPr>
              <a:t>Даже </a:t>
            </a:r>
            <a:r>
              <a:rPr lang="ru-RU" dirty="0">
                <a:effectLst/>
              </a:rPr>
              <a:t>значительно позже – в 1981г. – </a:t>
            </a:r>
            <a:r>
              <a:rPr lang="en-US" b="1" i="1" dirty="0">
                <a:solidFill>
                  <a:srgbClr val="00B050"/>
                </a:solidFill>
                <a:effectLst/>
              </a:rPr>
              <a:t>H</a:t>
            </a:r>
            <a:r>
              <a:rPr lang="ru-RU" b="1" i="1" dirty="0">
                <a:solidFill>
                  <a:srgbClr val="00B050"/>
                </a:solidFill>
                <a:effectLst/>
              </a:rPr>
              <a:t>.</a:t>
            </a:r>
            <a:r>
              <a:rPr lang="en-US" b="1" i="1" dirty="0">
                <a:solidFill>
                  <a:srgbClr val="00B050"/>
                </a:solidFill>
                <a:effectLst/>
              </a:rPr>
              <a:t>J</a:t>
            </a:r>
            <a:r>
              <a:rPr lang="ru-RU" b="1" i="1" dirty="0">
                <a:solidFill>
                  <a:srgbClr val="00B050"/>
                </a:solidFill>
                <a:effectLst/>
              </a:rPr>
              <a:t>.</a:t>
            </a:r>
            <a:r>
              <a:rPr lang="en-US" b="1" i="1" dirty="0" err="1">
                <a:solidFill>
                  <a:srgbClr val="00B050"/>
                </a:solidFill>
                <a:effectLst/>
              </a:rPr>
              <a:t>Eysenk</a:t>
            </a:r>
            <a:r>
              <a:rPr lang="ru-RU" dirty="0">
                <a:solidFill>
                  <a:srgbClr val="00B050"/>
                </a:solidFill>
                <a:effectLst/>
              </a:rPr>
              <a:t> </a:t>
            </a:r>
            <a:r>
              <a:rPr lang="ru-RU" dirty="0" smtClean="0">
                <a:solidFill>
                  <a:srgbClr val="00B050"/>
                </a:solidFill>
                <a:effectLst/>
              </a:rPr>
              <a:t> </a:t>
            </a:r>
            <a:r>
              <a:rPr lang="ru-RU" dirty="0" smtClean="0">
                <a:effectLst/>
              </a:rPr>
              <a:t>вновь </a:t>
            </a:r>
            <a:r>
              <a:rPr lang="ru-RU" dirty="0">
                <a:effectLst/>
              </a:rPr>
              <a:t>вынужденно подчёркивал, что </a:t>
            </a:r>
            <a:r>
              <a:rPr lang="ru-RU" b="1" i="1" dirty="0">
                <a:solidFill>
                  <a:srgbClr val="FFFF00"/>
                </a:solidFill>
                <a:effectLst/>
              </a:rPr>
              <a:t>психология в настоящее время не может предложить научно-обоснованную модель личности.</a:t>
            </a:r>
            <a:endParaRPr lang="ru-RU" dirty="0">
              <a:solidFill>
                <a:srgbClr val="FFFF00"/>
              </a:solidFill>
              <a:effectLst/>
            </a:endParaRPr>
          </a:p>
          <a:p>
            <a:pPr>
              <a:buFont typeface="Wingdings" panose="05000000000000000000" pitchFamily="2" charset="2"/>
              <a:buChar char="Ø"/>
            </a:pPr>
            <a:endParaRPr lang="ru-RU" dirty="0"/>
          </a:p>
        </p:txBody>
      </p:sp>
      <p:pic>
        <p:nvPicPr>
          <p:cNvPr id="4" name="Picture 2" descr="C:\Users\User\Desktop\Фото и портреты ученых\Ганс Айзенк.jp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99592" y="3429000"/>
            <a:ext cx="3240360" cy="3096344"/>
          </a:xfrm>
          <a:prstGeom prst="rect">
            <a:avLst/>
          </a:prstGeom>
          <a:noFill/>
          <a:extLst/>
        </p:spPr>
      </p:pic>
      <p:sp>
        <p:nvSpPr>
          <p:cNvPr id="2" name="Прямоугольник 1"/>
          <p:cNvSpPr/>
          <p:nvPr/>
        </p:nvSpPr>
        <p:spPr>
          <a:xfrm>
            <a:off x="4211960" y="4509120"/>
            <a:ext cx="4572000" cy="1815882"/>
          </a:xfrm>
          <a:prstGeom prst="rect">
            <a:avLst/>
          </a:prstGeom>
        </p:spPr>
        <p:txBody>
          <a:bodyPr>
            <a:spAutoFit/>
          </a:bodyPr>
          <a:lstStyle/>
          <a:p>
            <a:pPr algn="ctr"/>
            <a:r>
              <a:rPr lang="ru-RU" sz="2800" b="1" dirty="0">
                <a:solidFill>
                  <a:srgbClr val="FFFF00"/>
                </a:solidFill>
              </a:rPr>
              <a:t>Ганс Юрген </a:t>
            </a:r>
            <a:r>
              <a:rPr lang="ru-RU" sz="2800" b="1" dirty="0" err="1">
                <a:solidFill>
                  <a:srgbClr val="FFFF00"/>
                </a:solidFill>
              </a:rPr>
              <a:t>Айзенк</a:t>
            </a:r>
            <a:r>
              <a:rPr lang="ru-RU" sz="2800" b="1" dirty="0">
                <a:solidFill>
                  <a:srgbClr val="FFFF00"/>
                </a:solidFill>
              </a:rPr>
              <a:t>  </a:t>
            </a:r>
            <a:endParaRPr lang="ru-RU" sz="2800" b="1" dirty="0" smtClean="0">
              <a:solidFill>
                <a:srgbClr val="FFFF00"/>
              </a:solidFill>
            </a:endParaRPr>
          </a:p>
          <a:p>
            <a:r>
              <a:rPr lang="ru-RU" sz="2800" b="1" i="1" dirty="0" smtClean="0"/>
              <a:t>(1916-1997)</a:t>
            </a:r>
            <a:r>
              <a:rPr lang="ru-RU" sz="2800" b="1" i="1" dirty="0"/>
              <a:t> </a:t>
            </a:r>
            <a:endParaRPr lang="ru-RU" sz="2800" dirty="0"/>
          </a:p>
          <a:p>
            <a:r>
              <a:rPr lang="ru-RU" sz="2800" b="1" i="1" dirty="0"/>
              <a:t>Британский </a:t>
            </a:r>
            <a:r>
              <a:rPr lang="ru-RU" sz="2800" b="1" i="1" dirty="0" smtClean="0"/>
              <a:t>психолог, </a:t>
            </a:r>
            <a:r>
              <a:rPr lang="ru-RU" sz="2800" b="1" i="1" dirty="0"/>
              <a:t>немецкого происхождения</a:t>
            </a:r>
            <a:endParaRPr lang="ru-RU" sz="2800" dirty="0"/>
          </a:p>
        </p:txBody>
      </p:sp>
    </p:spTree>
    <p:extLst>
      <p:ext uri="{BB962C8B-B14F-4D97-AF65-F5344CB8AC3E}">
        <p14:creationId xmlns:p14="http://schemas.microsoft.com/office/powerpoint/2010/main" val="157567168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57200" y="692696"/>
            <a:ext cx="8229600" cy="5433467"/>
          </a:xfrm>
        </p:spPr>
        <p:txBody>
          <a:bodyPr/>
          <a:lstStyle/>
          <a:p>
            <a:pPr>
              <a:buFont typeface="Wingdings" panose="05000000000000000000" pitchFamily="2" charset="2"/>
              <a:buChar char="Ø"/>
            </a:pPr>
            <a:r>
              <a:rPr lang="ru-RU" sz="3400" dirty="0">
                <a:effectLst/>
              </a:rPr>
              <a:t>Недостаточная изученность феномена личности в норме и патологии связана с разными причинами. Одна из них – это </a:t>
            </a:r>
            <a:r>
              <a:rPr lang="ru-RU" sz="3400" b="1" dirty="0" err="1">
                <a:solidFill>
                  <a:srgbClr val="00B050"/>
                </a:solidFill>
                <a:effectLst/>
              </a:rPr>
              <a:t>сверхсложность</a:t>
            </a:r>
            <a:r>
              <a:rPr lang="ru-RU" sz="3400" b="1" dirty="0">
                <a:solidFill>
                  <a:srgbClr val="00B050"/>
                </a:solidFill>
                <a:effectLst/>
              </a:rPr>
              <a:t> строения и функционирования самой личности</a:t>
            </a:r>
            <a:r>
              <a:rPr lang="ru-RU" sz="3400" b="1" dirty="0" smtClean="0">
                <a:solidFill>
                  <a:srgbClr val="00B050"/>
                </a:solidFill>
                <a:effectLst/>
              </a:rPr>
              <a:t>.</a:t>
            </a:r>
          </a:p>
          <a:p>
            <a:pPr>
              <a:buFont typeface="Wingdings" panose="05000000000000000000" pitchFamily="2" charset="2"/>
              <a:buChar char="Ø"/>
            </a:pPr>
            <a:r>
              <a:rPr lang="ru-RU" sz="3400" b="1" i="1" dirty="0">
                <a:solidFill>
                  <a:srgbClr val="FFFF00"/>
                </a:solidFill>
                <a:effectLst/>
              </a:rPr>
              <a:t>Личность человека характеризуется прежде всего самосознанием</a:t>
            </a:r>
            <a:r>
              <a:rPr lang="ru-RU" sz="3400" dirty="0">
                <a:solidFill>
                  <a:srgbClr val="FFFF00"/>
                </a:solidFill>
                <a:effectLst/>
              </a:rPr>
              <a:t>, </a:t>
            </a:r>
            <a:r>
              <a:rPr lang="ru-RU" sz="3400" dirty="0">
                <a:effectLst/>
              </a:rPr>
              <a:t>как </a:t>
            </a:r>
            <a:r>
              <a:rPr lang="ru-RU" sz="3400" dirty="0">
                <a:solidFill>
                  <a:srgbClr val="00B050"/>
                </a:solidFill>
                <a:effectLst/>
              </a:rPr>
              <a:t>высшим уровнем сознательной психической активности (</a:t>
            </a:r>
            <a:r>
              <a:rPr lang="en-US" sz="3400" dirty="0">
                <a:solidFill>
                  <a:srgbClr val="00B050"/>
                </a:solidFill>
                <a:effectLst/>
              </a:rPr>
              <a:t>P</a:t>
            </a:r>
            <a:r>
              <a:rPr lang="ru-RU" sz="3400" dirty="0">
                <a:solidFill>
                  <a:srgbClr val="00B050"/>
                </a:solidFill>
                <a:effectLst/>
              </a:rPr>
              <a:t>.</a:t>
            </a:r>
            <a:r>
              <a:rPr lang="en-US" sz="3400" dirty="0" err="1">
                <a:solidFill>
                  <a:srgbClr val="00B050"/>
                </a:solidFill>
                <a:effectLst/>
              </a:rPr>
              <a:t>Guiraud</a:t>
            </a:r>
            <a:r>
              <a:rPr lang="ru-RU" sz="3400" dirty="0">
                <a:solidFill>
                  <a:srgbClr val="00B050"/>
                </a:solidFill>
                <a:effectLst/>
              </a:rPr>
              <a:t>, 1950; </a:t>
            </a:r>
            <a:r>
              <a:rPr lang="en-US" sz="3400" dirty="0">
                <a:solidFill>
                  <a:srgbClr val="00B050"/>
                </a:solidFill>
                <a:effectLst/>
              </a:rPr>
              <a:t>H</a:t>
            </a:r>
            <a:r>
              <a:rPr lang="ru-RU" sz="3400" dirty="0">
                <a:solidFill>
                  <a:srgbClr val="00B050"/>
                </a:solidFill>
                <a:effectLst/>
              </a:rPr>
              <a:t>.</a:t>
            </a:r>
            <a:r>
              <a:rPr lang="en-US" sz="3400" dirty="0" err="1">
                <a:solidFill>
                  <a:srgbClr val="00B050"/>
                </a:solidFill>
                <a:effectLst/>
              </a:rPr>
              <a:t>Baruk</a:t>
            </a:r>
            <a:r>
              <a:rPr lang="ru-RU" sz="3400" dirty="0">
                <a:solidFill>
                  <a:srgbClr val="00B050"/>
                </a:solidFill>
                <a:effectLst/>
              </a:rPr>
              <a:t>, 1957). </a:t>
            </a:r>
          </a:p>
          <a:p>
            <a:endParaRPr lang="ru-RU" dirty="0"/>
          </a:p>
        </p:txBody>
      </p:sp>
    </p:spTree>
    <p:extLst>
      <p:ext uri="{BB962C8B-B14F-4D97-AF65-F5344CB8AC3E}">
        <p14:creationId xmlns:p14="http://schemas.microsoft.com/office/powerpoint/2010/main" val="325319151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p:txBody>
          <a:bodyPr/>
          <a:lstStyle/>
          <a:p>
            <a:pPr indent="0" algn="ctr">
              <a:spcBef>
                <a:spcPts val="0"/>
              </a:spcBef>
            </a:pPr>
            <a:endParaRPr lang="ru-RU" b="1" i="1" dirty="0" smtClean="0">
              <a:effectLst/>
            </a:endParaRPr>
          </a:p>
          <a:p>
            <a:pPr marL="800100" indent="-457200" algn="ctr">
              <a:spcBef>
                <a:spcPts val="0"/>
              </a:spcBef>
              <a:buFont typeface="Wingdings" panose="05000000000000000000" pitchFamily="2" charset="2"/>
              <a:buChar char="Ø"/>
            </a:pPr>
            <a:r>
              <a:rPr lang="ru-RU" b="1" i="1" dirty="0" smtClean="0">
                <a:solidFill>
                  <a:srgbClr val="FFFF00"/>
                </a:solidFill>
                <a:effectLst/>
              </a:rPr>
              <a:t>Елена </a:t>
            </a:r>
            <a:r>
              <a:rPr lang="ru-RU" b="1" i="1" dirty="0" err="1">
                <a:solidFill>
                  <a:srgbClr val="FFFF00"/>
                </a:solidFill>
                <a:effectLst/>
              </a:rPr>
              <a:t>Теодоровна</a:t>
            </a:r>
            <a:r>
              <a:rPr lang="ru-RU" b="1" i="1" dirty="0">
                <a:solidFill>
                  <a:srgbClr val="FFFF00"/>
                </a:solidFill>
                <a:effectLst/>
              </a:rPr>
              <a:t> Соколова</a:t>
            </a:r>
            <a:endParaRPr lang="ru-RU" dirty="0">
              <a:solidFill>
                <a:srgbClr val="FFFF00"/>
              </a:solidFill>
              <a:effectLst/>
            </a:endParaRPr>
          </a:p>
          <a:p>
            <a:pPr indent="0" algn="ctr">
              <a:spcBef>
                <a:spcPts val="0"/>
              </a:spcBef>
              <a:buNone/>
            </a:pPr>
            <a:r>
              <a:rPr lang="ru-RU" b="1" i="1" dirty="0">
                <a:effectLst/>
              </a:rPr>
              <a:t>доктор психологических наук, </a:t>
            </a:r>
            <a:r>
              <a:rPr lang="ru-RU" b="1" i="1" dirty="0" smtClean="0">
                <a:effectLst/>
              </a:rPr>
              <a:t>профессор</a:t>
            </a:r>
          </a:p>
          <a:p>
            <a:pPr>
              <a:buFont typeface="Wingdings" panose="05000000000000000000" pitchFamily="2" charset="2"/>
              <a:buChar char="Ø"/>
            </a:pPr>
            <a:endParaRPr lang="ru-RU" b="1" i="1" dirty="0">
              <a:effectLst/>
            </a:endParaRPr>
          </a:p>
          <a:p>
            <a:pPr>
              <a:buFont typeface="Wingdings" panose="05000000000000000000" pitchFamily="2" charset="2"/>
              <a:buChar char="Ø"/>
            </a:pPr>
            <a:endParaRPr lang="ru-RU" b="1" i="1" dirty="0" smtClean="0">
              <a:effectLst/>
            </a:endParaRPr>
          </a:p>
          <a:p>
            <a:pPr marL="114300" indent="-457200" algn="ctr">
              <a:spcBef>
                <a:spcPts val="0"/>
              </a:spcBef>
              <a:buFont typeface="Wingdings" panose="05000000000000000000" pitchFamily="2" charset="2"/>
              <a:buChar char="Ø"/>
            </a:pPr>
            <a:r>
              <a:rPr lang="ru-RU" b="1" i="1" dirty="0" err="1" smtClean="0">
                <a:solidFill>
                  <a:srgbClr val="FFFF00"/>
                </a:solidFill>
                <a:effectLst/>
              </a:rPr>
              <a:t>Столин</a:t>
            </a:r>
            <a:r>
              <a:rPr lang="ru-RU" b="1" i="1" dirty="0" smtClean="0">
                <a:solidFill>
                  <a:srgbClr val="FFFF00"/>
                </a:solidFill>
                <a:effectLst/>
              </a:rPr>
              <a:t> </a:t>
            </a:r>
            <a:r>
              <a:rPr lang="ru-RU" b="1" i="1" dirty="0">
                <a:solidFill>
                  <a:srgbClr val="FFFF00"/>
                </a:solidFill>
                <a:effectLst/>
              </a:rPr>
              <a:t>Владимир Викторович</a:t>
            </a:r>
            <a:endParaRPr lang="ru-RU" dirty="0">
              <a:solidFill>
                <a:srgbClr val="FFFF00"/>
              </a:solidFill>
              <a:effectLst/>
            </a:endParaRPr>
          </a:p>
          <a:p>
            <a:pPr marL="0" indent="0" algn="ctr">
              <a:spcBef>
                <a:spcPts val="0"/>
              </a:spcBef>
              <a:buNone/>
            </a:pPr>
            <a:r>
              <a:rPr lang="ru-RU" b="1" i="1" dirty="0">
                <a:effectLst/>
              </a:rPr>
              <a:t>доктор психологических наук, профессор</a:t>
            </a:r>
            <a:endParaRPr lang="ru-RU" dirty="0"/>
          </a:p>
        </p:txBody>
      </p:sp>
      <p:pic>
        <p:nvPicPr>
          <p:cNvPr id="5" name="Рисунок 4" descr="G:\Фото и портреты ученых\Соколова Е.Т. 2.jpg"/>
          <p:cNvPicPr/>
          <p:nvPr/>
        </p:nvPicPr>
        <p:blipFill>
          <a:blip r:embed="rId2">
            <a:extLst>
              <a:ext uri="{28A0092B-C50C-407E-A947-70E740481C1C}">
                <a14:useLocalDpi xmlns:a14="http://schemas.microsoft.com/office/drawing/2010/main" val="0"/>
              </a:ext>
            </a:extLst>
          </a:blip>
          <a:srcRect/>
          <a:stretch>
            <a:fillRect/>
          </a:stretch>
        </p:blipFill>
        <p:spPr bwMode="auto">
          <a:xfrm>
            <a:off x="193735" y="332656"/>
            <a:ext cx="3404359" cy="2886483"/>
          </a:xfrm>
          <a:prstGeom prst="rect">
            <a:avLst/>
          </a:prstGeom>
          <a:noFill/>
          <a:ln>
            <a:noFill/>
          </a:ln>
        </p:spPr>
      </p:pic>
      <p:pic>
        <p:nvPicPr>
          <p:cNvPr id="6" name="Рисунок 5" descr="G:\Фото и портреты ученых\Столин В.В..jpg"/>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67544" y="3789040"/>
            <a:ext cx="3130550" cy="2088515"/>
          </a:xfrm>
          <a:prstGeom prst="rect">
            <a:avLst/>
          </a:prstGeom>
          <a:noFill/>
          <a:ln>
            <a:noFill/>
          </a:ln>
        </p:spPr>
      </p:pic>
    </p:spTree>
    <p:extLst>
      <p:ext uri="{BB962C8B-B14F-4D97-AF65-F5344CB8AC3E}">
        <p14:creationId xmlns:p14="http://schemas.microsoft.com/office/powerpoint/2010/main" val="239375985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Объект 5"/>
          <p:cNvSpPr>
            <a:spLocks noGrp="1"/>
          </p:cNvSpPr>
          <p:nvPr>
            <p:ph idx="1"/>
          </p:nvPr>
        </p:nvSpPr>
        <p:spPr/>
        <p:txBody>
          <a:bodyPr/>
          <a:lstStyle/>
          <a:p>
            <a:endParaRPr lang="ru-RU" sz="3400" b="1" i="1" dirty="0" smtClean="0">
              <a:solidFill>
                <a:srgbClr val="FFFF00"/>
              </a:solidFill>
              <a:effectLst/>
            </a:endParaRPr>
          </a:p>
          <a:p>
            <a:pPr>
              <a:buFont typeface="Wingdings" panose="05000000000000000000" pitchFamily="2" charset="2"/>
              <a:buChar char="Ø"/>
            </a:pPr>
            <a:r>
              <a:rPr lang="ru-RU" sz="3400" b="1" i="1" dirty="0" smtClean="0">
                <a:solidFill>
                  <a:srgbClr val="FFFF00"/>
                </a:solidFill>
                <a:effectLst/>
              </a:rPr>
              <a:t>А.Б</a:t>
            </a:r>
            <a:r>
              <a:rPr lang="ru-RU" sz="3400" b="1" i="1" dirty="0">
                <a:solidFill>
                  <a:srgbClr val="FFFF00"/>
                </a:solidFill>
                <a:effectLst/>
              </a:rPr>
              <a:t>. Холмогорова </a:t>
            </a:r>
            <a:r>
              <a:rPr lang="ru-RU" sz="3400" dirty="0">
                <a:effectLst/>
              </a:rPr>
              <a:t>(2010) подчёркивает, что патология личности всегда входила составной частью в интегративную модель </a:t>
            </a:r>
            <a:r>
              <a:rPr lang="ru-RU" sz="3400" dirty="0" smtClean="0">
                <a:effectLst/>
              </a:rPr>
              <a:t>психических расстройств.</a:t>
            </a:r>
            <a:endParaRPr lang="ru-RU" sz="3400" dirty="0">
              <a:effectLst/>
            </a:endParaRPr>
          </a:p>
          <a:p>
            <a:endParaRPr lang="ru-RU" dirty="0"/>
          </a:p>
        </p:txBody>
      </p:sp>
      <p:sp>
        <p:nvSpPr>
          <p:cNvPr id="3" name="Текст 2"/>
          <p:cNvSpPr>
            <a:spLocks noGrp="1"/>
          </p:cNvSpPr>
          <p:nvPr>
            <p:ph type="body" sz="half" idx="2"/>
          </p:nvPr>
        </p:nvSpPr>
        <p:spPr>
          <a:xfrm>
            <a:off x="395536" y="4149080"/>
            <a:ext cx="3008313" cy="1617043"/>
          </a:xfrm>
        </p:spPr>
        <p:txBody>
          <a:bodyPr/>
          <a:lstStyle/>
          <a:p>
            <a:pPr algn="ctr"/>
            <a:r>
              <a:rPr lang="ru-RU" sz="2800" b="1" dirty="0" err="1" smtClean="0">
                <a:solidFill>
                  <a:srgbClr val="FFFF00"/>
                </a:solidFill>
              </a:rPr>
              <a:t>А.Б.Холмогорова</a:t>
            </a:r>
            <a:r>
              <a:rPr lang="ru-RU" sz="2800" b="1" dirty="0" smtClean="0">
                <a:solidFill>
                  <a:srgbClr val="FFFF00"/>
                </a:solidFill>
              </a:rPr>
              <a:t> </a:t>
            </a:r>
            <a:r>
              <a:rPr lang="ru-RU" sz="2400" dirty="0" smtClean="0"/>
              <a:t>доктор психологических наук, профессор</a:t>
            </a:r>
            <a:endParaRPr lang="ru-RU" sz="2400" dirty="0"/>
          </a:p>
        </p:txBody>
      </p:sp>
      <p:pic>
        <p:nvPicPr>
          <p:cNvPr id="9" name="Рисунок 8" descr="G:\Фото и портреты ученых\Холмогорова А.Б. 2.jpg"/>
          <p:cNvPicPr/>
          <p:nvPr/>
        </p:nvPicPr>
        <p:blipFill>
          <a:blip r:embed="rId2">
            <a:extLst>
              <a:ext uri="{28A0092B-C50C-407E-A947-70E740481C1C}">
                <a14:useLocalDpi xmlns:a14="http://schemas.microsoft.com/office/drawing/2010/main" val="0"/>
              </a:ext>
            </a:extLst>
          </a:blip>
          <a:srcRect/>
          <a:stretch>
            <a:fillRect/>
          </a:stretch>
        </p:blipFill>
        <p:spPr bwMode="auto">
          <a:xfrm>
            <a:off x="-31570" y="764704"/>
            <a:ext cx="3707904" cy="3168352"/>
          </a:xfrm>
          <a:prstGeom prst="rect">
            <a:avLst/>
          </a:prstGeom>
          <a:noFill/>
          <a:ln>
            <a:noFill/>
          </a:ln>
        </p:spPr>
      </p:pic>
      <p:pic>
        <p:nvPicPr>
          <p:cNvPr id="10" name="Picture 6" descr="https://img1.goodfon.com/original/3888x2592/5/cc/vaza-siren-listya.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707904" y="4581128"/>
            <a:ext cx="3168352" cy="202348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1963251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6" name="Объект 5"/>
          <p:cNvSpPr>
            <a:spLocks noGrp="1"/>
          </p:cNvSpPr>
          <p:nvPr>
            <p:ph idx="1"/>
          </p:nvPr>
        </p:nvSpPr>
        <p:spPr/>
        <p:txBody>
          <a:bodyPr/>
          <a:lstStyle/>
          <a:p>
            <a:pPr>
              <a:buFont typeface="Wingdings" panose="05000000000000000000" pitchFamily="2" charset="2"/>
              <a:buChar char="Ø"/>
            </a:pPr>
            <a:r>
              <a:rPr lang="ru-RU" dirty="0">
                <a:effectLst/>
              </a:rPr>
              <a:t>В то же время </a:t>
            </a:r>
            <a:r>
              <a:rPr lang="ru-RU" b="1" i="1" dirty="0" err="1">
                <a:solidFill>
                  <a:srgbClr val="FFFF00"/>
                </a:solidFill>
                <a:effectLst/>
              </a:rPr>
              <a:t>Б.В.Зейгарник</a:t>
            </a:r>
            <a:r>
              <a:rPr lang="ru-RU" dirty="0">
                <a:effectLst/>
              </a:rPr>
              <a:t> (1999) отмечает, что на современном этапе </a:t>
            </a:r>
            <a:r>
              <a:rPr lang="ru-RU" b="1" dirty="0">
                <a:solidFill>
                  <a:srgbClr val="FFFF00"/>
                </a:solidFill>
                <a:effectLst/>
              </a:rPr>
              <a:t>не представляется возможным предложить какую-либо жёсткую классификацию личностной патологии.</a:t>
            </a:r>
          </a:p>
          <a:p>
            <a:endParaRPr lang="ru-RU" dirty="0"/>
          </a:p>
        </p:txBody>
      </p:sp>
      <p:sp>
        <p:nvSpPr>
          <p:cNvPr id="4" name="Текст 3"/>
          <p:cNvSpPr>
            <a:spLocks noGrp="1"/>
          </p:cNvSpPr>
          <p:nvPr>
            <p:ph type="body" sz="half" idx="2"/>
          </p:nvPr>
        </p:nvSpPr>
        <p:spPr>
          <a:xfrm>
            <a:off x="323528" y="3717032"/>
            <a:ext cx="3384375" cy="2232248"/>
          </a:xfrm>
        </p:spPr>
        <p:txBody>
          <a:bodyPr/>
          <a:lstStyle/>
          <a:p>
            <a:pPr algn="ctr"/>
            <a:r>
              <a:rPr lang="ru-RU" sz="2800" b="1" dirty="0" err="1" smtClean="0">
                <a:solidFill>
                  <a:srgbClr val="FFFF00"/>
                </a:solidFill>
              </a:rPr>
              <a:t>Б.В.Зейгарник</a:t>
            </a:r>
            <a:r>
              <a:rPr lang="ru-RU" dirty="0" smtClean="0"/>
              <a:t> </a:t>
            </a:r>
          </a:p>
          <a:p>
            <a:pPr algn="ctr"/>
            <a:r>
              <a:rPr lang="ru-RU" sz="2000" dirty="0" smtClean="0"/>
              <a:t>(1900-1988)</a:t>
            </a:r>
          </a:p>
          <a:p>
            <a:pPr algn="ctr"/>
            <a:r>
              <a:rPr lang="ru-RU" sz="2400" dirty="0"/>
              <a:t>д</a:t>
            </a:r>
            <a:r>
              <a:rPr lang="ru-RU" sz="2400" dirty="0" smtClean="0"/>
              <a:t>октор психологических наук, профессор</a:t>
            </a:r>
            <a:endParaRPr lang="ru-RU" sz="2000" dirty="0"/>
          </a:p>
        </p:txBody>
      </p:sp>
      <p:pic>
        <p:nvPicPr>
          <p:cNvPr id="3" name="Рисунок 2" descr="G:\Фото и портреты ученых\Bluma_Zeigarnik.jpg"/>
          <p:cNvPicPr/>
          <p:nvPr/>
        </p:nvPicPr>
        <p:blipFill>
          <a:blip r:embed="rId2">
            <a:extLst>
              <a:ext uri="{28A0092B-C50C-407E-A947-70E740481C1C}">
                <a14:useLocalDpi xmlns:a14="http://schemas.microsoft.com/office/drawing/2010/main" val="0"/>
              </a:ext>
            </a:extLst>
          </a:blip>
          <a:srcRect/>
          <a:stretch>
            <a:fillRect/>
          </a:stretch>
        </p:blipFill>
        <p:spPr bwMode="auto">
          <a:xfrm>
            <a:off x="467544" y="260648"/>
            <a:ext cx="3023362" cy="3356992"/>
          </a:xfrm>
          <a:prstGeom prst="rect">
            <a:avLst/>
          </a:prstGeom>
          <a:noFill/>
          <a:ln>
            <a:noFill/>
          </a:ln>
        </p:spPr>
      </p:pic>
      <p:pic>
        <p:nvPicPr>
          <p:cNvPr id="7" name="Picture 4" descr="http://sepimages.ru/uploads/images/t/s/v/tsvetok_magnolija_foto_2.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932040" y="4725144"/>
            <a:ext cx="2952328" cy="184520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0227521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Объект 5"/>
          <p:cNvSpPr>
            <a:spLocks noGrp="1"/>
          </p:cNvSpPr>
          <p:nvPr>
            <p:ph idx="1"/>
          </p:nvPr>
        </p:nvSpPr>
        <p:spPr>
          <a:xfrm>
            <a:off x="3575050" y="273050"/>
            <a:ext cx="5317430" cy="6324302"/>
          </a:xfrm>
        </p:spPr>
        <p:txBody>
          <a:bodyPr/>
          <a:lstStyle/>
          <a:p>
            <a:r>
              <a:rPr lang="ru-RU" dirty="0" smtClean="0">
                <a:effectLst/>
              </a:rPr>
              <a:t>Об этом прозорливо говорил в одной из своих работ 30-х годов </a:t>
            </a:r>
            <a:r>
              <a:rPr lang="ru-RU" b="1" i="1" dirty="0" smtClean="0">
                <a:effectLst/>
              </a:rPr>
              <a:t>Пётр Борисович Ганнушкин.</a:t>
            </a:r>
            <a:r>
              <a:rPr lang="ru-RU" dirty="0" smtClean="0">
                <a:effectLst/>
              </a:rPr>
              <a:t> Он подчёркивал, что </a:t>
            </a:r>
            <a:r>
              <a:rPr lang="ru-RU" b="1" i="1" dirty="0" smtClean="0">
                <a:solidFill>
                  <a:srgbClr val="FFFF00"/>
                </a:solidFill>
                <a:effectLst/>
              </a:rPr>
              <a:t>ни психолог, ни психиатр в отдельности не смогут познать, что такое личность.</a:t>
            </a:r>
            <a:r>
              <a:rPr lang="ru-RU" dirty="0" smtClean="0">
                <a:solidFill>
                  <a:srgbClr val="FFFF00"/>
                </a:solidFill>
                <a:effectLst/>
              </a:rPr>
              <a:t> </a:t>
            </a:r>
            <a:endParaRPr lang="ru-RU" dirty="0">
              <a:solidFill>
                <a:srgbClr val="FFFF00"/>
              </a:solidFill>
            </a:endParaRPr>
          </a:p>
        </p:txBody>
      </p:sp>
      <p:pic>
        <p:nvPicPr>
          <p:cNvPr id="2050" name="Picture 2" descr="C:\Users\User\Desktop\Фото и портреты ученых\Ганнушкин Петр Борисович.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51520" y="332656"/>
            <a:ext cx="3312368" cy="4368887"/>
          </a:xfrm>
          <a:prstGeom prst="rect">
            <a:avLst/>
          </a:prstGeom>
          <a:noFill/>
          <a:extLst>
            <a:ext uri="{909E8E84-426E-40DD-AFC4-6F175D3DCCD1}">
              <a14:hiddenFill xmlns:a14="http://schemas.microsoft.com/office/drawing/2010/main">
                <a:solidFill>
                  <a:srgbClr val="FFFFFF"/>
                </a:solidFill>
              </a14:hiddenFill>
            </a:ext>
          </a:extLst>
        </p:spPr>
      </p:pic>
      <p:sp>
        <p:nvSpPr>
          <p:cNvPr id="4" name="Прямоугольник 3"/>
          <p:cNvSpPr/>
          <p:nvPr/>
        </p:nvSpPr>
        <p:spPr>
          <a:xfrm>
            <a:off x="107504" y="4701543"/>
            <a:ext cx="8928992" cy="1938992"/>
          </a:xfrm>
          <a:prstGeom prst="rect">
            <a:avLst/>
          </a:prstGeom>
        </p:spPr>
        <p:txBody>
          <a:bodyPr wrap="square">
            <a:spAutoFit/>
          </a:bodyPr>
          <a:lstStyle/>
          <a:p>
            <a:r>
              <a:rPr lang="ru-RU" sz="4000" dirty="0"/>
              <a:t>Добавим от себя: не смогут в отдельности познать также психотерапевты, наркологи, социологи</a:t>
            </a:r>
            <a:r>
              <a:rPr lang="ru-RU" sz="2400" dirty="0"/>
              <a:t>.</a:t>
            </a:r>
          </a:p>
        </p:txBody>
      </p:sp>
    </p:spTree>
    <p:extLst>
      <p:ext uri="{BB962C8B-B14F-4D97-AF65-F5344CB8AC3E}">
        <p14:creationId xmlns:p14="http://schemas.microsoft.com/office/powerpoint/2010/main" val="260227521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3347864" y="692696"/>
            <a:ext cx="5544616" cy="5976664"/>
          </a:xfrm>
        </p:spPr>
        <p:txBody>
          <a:bodyPr/>
          <a:lstStyle/>
          <a:p>
            <a:pPr>
              <a:buFont typeface="Wingdings" panose="05000000000000000000" pitchFamily="2" charset="2"/>
              <a:buChar char="Ø"/>
            </a:pPr>
            <a:r>
              <a:rPr lang="ru-RU" sz="3000" dirty="0">
                <a:effectLst/>
              </a:rPr>
              <a:t>-осознанность индивидом своих </a:t>
            </a:r>
            <a:r>
              <a:rPr lang="ru-RU" sz="3000" dirty="0" smtClean="0">
                <a:effectLst/>
              </a:rPr>
              <a:t>отношений к себе и к действительности;</a:t>
            </a:r>
            <a:endParaRPr lang="ru-RU" sz="3000" dirty="0">
              <a:effectLst/>
            </a:endParaRPr>
          </a:p>
          <a:p>
            <a:pPr>
              <a:buFont typeface="Wingdings" panose="05000000000000000000" pitchFamily="2" charset="2"/>
              <a:buChar char="Ø"/>
            </a:pPr>
            <a:r>
              <a:rPr lang="ru-RU" sz="3000" dirty="0" smtClean="0">
                <a:effectLst/>
              </a:rPr>
              <a:t>-устойчивость иерархической системы мотивов </a:t>
            </a:r>
            <a:r>
              <a:rPr lang="ru-RU" sz="3000" dirty="0" err="1" smtClean="0">
                <a:effectLst/>
              </a:rPr>
              <a:t>индивидума</a:t>
            </a:r>
            <a:r>
              <a:rPr lang="ru-RU" sz="3000" dirty="0" smtClean="0">
                <a:effectLst/>
              </a:rPr>
              <a:t>;</a:t>
            </a:r>
          </a:p>
          <a:p>
            <a:pPr>
              <a:buFont typeface="Wingdings" panose="05000000000000000000" pitchFamily="2" charset="2"/>
              <a:buChar char="Ø"/>
            </a:pPr>
            <a:r>
              <a:rPr lang="ru-RU" sz="3000" dirty="0" smtClean="0">
                <a:effectLst/>
              </a:rPr>
              <a:t>-его активность со стремлением расширять сферу своей деятельности;</a:t>
            </a:r>
          </a:p>
          <a:p>
            <a:pPr>
              <a:buFont typeface="Wingdings" panose="05000000000000000000" pitchFamily="2" charset="2"/>
              <a:buChar char="Ø"/>
            </a:pPr>
            <a:r>
              <a:rPr lang="ru-RU" sz="3000" dirty="0" smtClean="0">
                <a:effectLst/>
              </a:rPr>
              <a:t>-наличие у индивида «смысловых динамических систем» – по </a:t>
            </a:r>
            <a:r>
              <a:rPr lang="ru-RU" sz="3000" b="1" i="1" dirty="0" err="1" smtClean="0">
                <a:solidFill>
                  <a:srgbClr val="FFFF00"/>
                </a:solidFill>
                <a:effectLst/>
              </a:rPr>
              <a:t>Л.С.Выготскому</a:t>
            </a:r>
            <a:r>
              <a:rPr lang="ru-RU" sz="3000" dirty="0" smtClean="0">
                <a:effectLst/>
              </a:rPr>
              <a:t>)</a:t>
            </a:r>
          </a:p>
          <a:p>
            <a:endParaRPr lang="ru-RU" dirty="0"/>
          </a:p>
        </p:txBody>
      </p:sp>
      <p:pic>
        <p:nvPicPr>
          <p:cNvPr id="6" name="Рисунок 5" descr="G:\Фото и портреты ученых\Выготский Л.С..jp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51520" y="476672"/>
            <a:ext cx="3024336" cy="3541127"/>
          </a:xfrm>
          <a:prstGeom prst="rect">
            <a:avLst/>
          </a:prstGeom>
          <a:noFill/>
          <a:ln>
            <a:noFill/>
          </a:ln>
        </p:spPr>
      </p:pic>
      <p:sp>
        <p:nvSpPr>
          <p:cNvPr id="7" name="Прямоугольник 6"/>
          <p:cNvSpPr/>
          <p:nvPr/>
        </p:nvSpPr>
        <p:spPr>
          <a:xfrm>
            <a:off x="3934" y="4293096"/>
            <a:ext cx="3271922" cy="2185214"/>
          </a:xfrm>
          <a:prstGeom prst="rect">
            <a:avLst/>
          </a:prstGeom>
        </p:spPr>
        <p:txBody>
          <a:bodyPr wrap="square">
            <a:spAutoFit/>
          </a:bodyPr>
          <a:lstStyle/>
          <a:p>
            <a:pPr algn="ctr"/>
            <a:r>
              <a:rPr lang="ru-RU" sz="2800" b="1" i="1" dirty="0">
                <a:solidFill>
                  <a:srgbClr val="FFFF00"/>
                </a:solidFill>
              </a:rPr>
              <a:t>Лев Семёнович </a:t>
            </a:r>
            <a:r>
              <a:rPr lang="ru-RU" sz="2800" b="1" i="1" dirty="0" err="1">
                <a:solidFill>
                  <a:srgbClr val="FFFF00"/>
                </a:solidFill>
              </a:rPr>
              <a:t>Выгоотский</a:t>
            </a:r>
            <a:r>
              <a:rPr lang="ru-RU" sz="2800" b="1" i="1" dirty="0">
                <a:solidFill>
                  <a:srgbClr val="FFFF00"/>
                </a:solidFill>
              </a:rPr>
              <a:t>  </a:t>
            </a:r>
            <a:endParaRPr lang="ru-RU" sz="2800" b="1" i="1" dirty="0" smtClean="0">
              <a:solidFill>
                <a:srgbClr val="FFFF00"/>
              </a:solidFill>
            </a:endParaRPr>
          </a:p>
          <a:p>
            <a:pPr algn="ctr"/>
            <a:r>
              <a:rPr lang="ru-RU" sz="2000" b="1" i="1" dirty="0" smtClean="0"/>
              <a:t>(</a:t>
            </a:r>
            <a:r>
              <a:rPr lang="ru-RU" sz="2000" b="1" i="1" dirty="0">
                <a:hlinkClick r:id="rId3" tooltip="1896 год"/>
              </a:rPr>
              <a:t>1896</a:t>
            </a:r>
            <a:r>
              <a:rPr lang="ru-RU" sz="2000" b="1" i="1" dirty="0"/>
              <a:t>- </a:t>
            </a:r>
            <a:r>
              <a:rPr lang="ru-RU" sz="2000" b="1" i="1" dirty="0">
                <a:hlinkClick r:id="rId4" tooltip="1934"/>
              </a:rPr>
              <a:t>1934</a:t>
            </a:r>
            <a:r>
              <a:rPr lang="ru-RU" sz="2000" b="1" i="1" dirty="0"/>
              <a:t>)</a:t>
            </a:r>
            <a:endParaRPr lang="ru-RU" sz="2000" dirty="0"/>
          </a:p>
          <a:p>
            <a:pPr algn="ctr"/>
            <a:r>
              <a:rPr lang="ru-RU" sz="2000" b="1" i="1" dirty="0"/>
              <a:t>Советский психолог, разработчик базисных теорий психологии</a:t>
            </a:r>
            <a:endParaRPr lang="ru-RU" sz="2000" dirty="0"/>
          </a:p>
        </p:txBody>
      </p:sp>
    </p:spTree>
    <p:extLst>
      <p:ext uri="{BB962C8B-B14F-4D97-AF65-F5344CB8AC3E}">
        <p14:creationId xmlns:p14="http://schemas.microsoft.com/office/powerpoint/2010/main" val="236871743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Объект 5"/>
          <p:cNvSpPr>
            <a:spLocks noGrp="1"/>
          </p:cNvSpPr>
          <p:nvPr>
            <p:ph idx="1"/>
          </p:nvPr>
        </p:nvSpPr>
        <p:spPr>
          <a:xfrm>
            <a:off x="457200" y="620688"/>
            <a:ext cx="8229600" cy="5505475"/>
          </a:xfrm>
        </p:spPr>
        <p:txBody>
          <a:bodyPr/>
          <a:lstStyle/>
          <a:p>
            <a:pPr>
              <a:buFont typeface="Wingdings" panose="05000000000000000000" pitchFamily="2" charset="2"/>
              <a:buChar char="Ø"/>
            </a:pPr>
            <a:r>
              <a:rPr lang="ru-RU" sz="3000" dirty="0" smtClean="0">
                <a:solidFill>
                  <a:srgbClr val="FFFF00"/>
                </a:solidFill>
              </a:rPr>
              <a:t>Из всех видов личностных расстройств наименее изучены психотические состояния личности, </a:t>
            </a:r>
            <a:r>
              <a:rPr lang="ru-RU" sz="3000" dirty="0" smtClean="0"/>
              <a:t>вероятно, из-за того, что в таких состояниях </a:t>
            </a:r>
            <a:r>
              <a:rPr lang="ru-RU" sz="3000" dirty="0" smtClean="0">
                <a:solidFill>
                  <a:srgbClr val="00B050"/>
                </a:solidFill>
              </a:rPr>
              <a:t>продуктивный контакт с больным либо невозможен, либо крайне затруднён.</a:t>
            </a:r>
            <a:r>
              <a:rPr lang="ru-RU" sz="3000" dirty="0" smtClean="0"/>
              <a:t> К тому же при этом внимания больше уделяется выяснению расстройств галлюцинаторных, бредовых, аффективных, состоянию сознания, чем особенностям состояния личности. Между тем изучение собственно личности очень важно для принятия мер по ускорению выхода из психоза.</a:t>
            </a:r>
            <a:endParaRPr lang="ru-RU" sz="3000" dirty="0"/>
          </a:p>
        </p:txBody>
      </p:sp>
    </p:spTree>
    <p:extLst>
      <p:ext uri="{BB962C8B-B14F-4D97-AF65-F5344CB8AC3E}">
        <p14:creationId xmlns:p14="http://schemas.microsoft.com/office/powerpoint/2010/main" val="192607849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Объект 5"/>
          <p:cNvSpPr>
            <a:spLocks noGrp="1"/>
          </p:cNvSpPr>
          <p:nvPr>
            <p:ph idx="1"/>
          </p:nvPr>
        </p:nvSpPr>
        <p:spPr>
          <a:xfrm>
            <a:off x="457200" y="620688"/>
            <a:ext cx="8435280" cy="5688632"/>
          </a:xfrm>
        </p:spPr>
        <p:txBody>
          <a:bodyPr/>
          <a:lstStyle/>
          <a:p>
            <a:pPr marL="0" indent="0" algn="ctr">
              <a:buNone/>
            </a:pPr>
            <a:r>
              <a:rPr lang="ru-RU" sz="3100" b="1" i="1" dirty="0" smtClean="0">
                <a:solidFill>
                  <a:srgbClr val="FFFF00"/>
                </a:solidFill>
                <a:effectLst/>
              </a:rPr>
              <a:t>Психотическое  состояние личности характеризуется</a:t>
            </a:r>
            <a:r>
              <a:rPr lang="ru-RU" sz="3100" dirty="0" smtClean="0">
                <a:solidFill>
                  <a:srgbClr val="FFFF00"/>
                </a:solidFill>
                <a:effectLst/>
              </a:rPr>
              <a:t>: </a:t>
            </a:r>
          </a:p>
          <a:p>
            <a:pPr>
              <a:buFont typeface="Wingdings" panose="05000000000000000000" pitchFamily="2" charset="2"/>
              <a:buChar char="Ø"/>
            </a:pPr>
            <a:r>
              <a:rPr lang="ru-RU" sz="3100" dirty="0" smtClean="0">
                <a:effectLst/>
              </a:rPr>
              <a:t>-патологическим содержанием самосознания;</a:t>
            </a:r>
          </a:p>
          <a:p>
            <a:pPr>
              <a:buFont typeface="Wingdings" panose="05000000000000000000" pitchFamily="2" charset="2"/>
              <a:buChar char="Ø"/>
            </a:pPr>
            <a:r>
              <a:rPr lang="ru-RU" sz="3100" dirty="0" smtClean="0">
                <a:effectLst/>
              </a:rPr>
              <a:t>-неадекватной ориентированностью индивида;</a:t>
            </a:r>
          </a:p>
          <a:p>
            <a:pPr>
              <a:buFont typeface="Wingdings" panose="05000000000000000000" pitchFamily="2" charset="2"/>
              <a:buChar char="Ø"/>
            </a:pPr>
            <a:r>
              <a:rPr lang="ru-RU" sz="3100" dirty="0" smtClean="0">
                <a:effectLst/>
              </a:rPr>
              <a:t>-неадекватностью его пониманий, оценок, отношений, поступков, деятельности;</a:t>
            </a:r>
          </a:p>
          <a:p>
            <a:pPr>
              <a:buFont typeface="Wingdings" panose="05000000000000000000" pitchFamily="2" charset="2"/>
              <a:buChar char="Ø"/>
            </a:pPr>
            <a:r>
              <a:rPr lang="ru-RU" sz="3100" dirty="0" smtClean="0">
                <a:effectLst/>
              </a:rPr>
              <a:t>-игнорированием </a:t>
            </a:r>
            <a:r>
              <a:rPr lang="ru-RU" sz="3100" dirty="0" err="1" smtClean="0">
                <a:effectLst/>
              </a:rPr>
              <a:t>несомненых</a:t>
            </a:r>
            <a:r>
              <a:rPr lang="ru-RU" sz="3100" dirty="0" smtClean="0">
                <a:effectLst/>
              </a:rPr>
              <a:t> доказательств;</a:t>
            </a:r>
          </a:p>
          <a:p>
            <a:pPr>
              <a:buFont typeface="Wingdings" panose="05000000000000000000" pitchFamily="2" charset="2"/>
              <a:buChar char="Ø"/>
            </a:pPr>
            <a:r>
              <a:rPr lang="ru-RU" sz="3100" dirty="0" smtClean="0">
                <a:effectLst/>
              </a:rPr>
              <a:t>-утратой чувства обособленности «Я»;</a:t>
            </a:r>
          </a:p>
          <a:p>
            <a:pPr>
              <a:buFont typeface="Wingdings" panose="05000000000000000000" pitchFamily="2" charset="2"/>
              <a:buChar char="Ø"/>
            </a:pPr>
            <a:r>
              <a:rPr lang="ru-RU" sz="3100" dirty="0" smtClean="0">
                <a:effectLst/>
              </a:rPr>
              <a:t>-утратой продуктивного взаимодействия с реальностью;</a:t>
            </a:r>
            <a:endParaRPr lang="ru-RU" sz="3100" dirty="0" smtClean="0"/>
          </a:p>
          <a:p>
            <a:pPr>
              <a:buFont typeface="Wingdings" panose="05000000000000000000" pitchFamily="2" charset="2"/>
              <a:buChar char="Ø"/>
            </a:pPr>
            <a:endParaRPr lang="ru-RU" sz="3300" dirty="0" smtClean="0">
              <a:effectLst/>
            </a:endParaRPr>
          </a:p>
        </p:txBody>
      </p:sp>
    </p:spTree>
    <p:extLst>
      <p:ext uri="{BB962C8B-B14F-4D97-AF65-F5344CB8AC3E}">
        <p14:creationId xmlns:p14="http://schemas.microsoft.com/office/powerpoint/2010/main" val="406913767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179512" y="548680"/>
            <a:ext cx="8784976" cy="5688632"/>
          </a:xfrm>
        </p:spPr>
        <p:txBody>
          <a:bodyPr/>
          <a:lstStyle/>
          <a:p>
            <a:pPr>
              <a:buFont typeface="Wingdings" panose="05000000000000000000" pitchFamily="2" charset="2"/>
              <a:buChar char="Ø"/>
            </a:pPr>
            <a:r>
              <a:rPr lang="ru-RU" b="1" i="1" dirty="0" smtClean="0">
                <a:solidFill>
                  <a:srgbClr val="FFFF00"/>
                </a:solidFill>
                <a:effectLst/>
              </a:rPr>
              <a:t>Продолжение:</a:t>
            </a:r>
            <a:endParaRPr lang="ru-RU" dirty="0" smtClean="0">
              <a:solidFill>
                <a:srgbClr val="FFFF00"/>
              </a:solidFill>
              <a:effectLst/>
            </a:endParaRPr>
          </a:p>
          <a:p>
            <a:pPr>
              <a:buFont typeface="Wingdings" panose="05000000000000000000" pitchFamily="2" charset="2"/>
              <a:buChar char="Ø"/>
            </a:pPr>
            <a:r>
              <a:rPr lang="ru-RU" dirty="0" smtClean="0">
                <a:effectLst/>
              </a:rPr>
              <a:t>-выраженным нарушением восприятия и оценки реальности;</a:t>
            </a:r>
          </a:p>
          <a:p>
            <a:pPr>
              <a:buFont typeface="Wingdings" panose="05000000000000000000" pitchFamily="2" charset="2"/>
              <a:buChar char="Ø"/>
            </a:pPr>
            <a:r>
              <a:rPr lang="ru-RU" dirty="0" smtClean="0">
                <a:effectLst/>
              </a:rPr>
              <a:t>-утратой чувства принадлежности себе своего «Я», в т.ч. – физического, душевного, духовного;</a:t>
            </a:r>
          </a:p>
          <a:p>
            <a:pPr>
              <a:buFont typeface="Wingdings" panose="05000000000000000000" pitchFamily="2" charset="2"/>
              <a:buChar char="Ø"/>
            </a:pPr>
            <a:r>
              <a:rPr lang="ru-RU" dirty="0" smtClean="0">
                <a:effectLst/>
              </a:rPr>
              <a:t>-утратой чувства собственной активности;</a:t>
            </a:r>
          </a:p>
          <a:p>
            <a:pPr>
              <a:buFont typeface="Wingdings" panose="05000000000000000000" pitchFamily="2" charset="2"/>
              <a:buChar char="Ø"/>
            </a:pPr>
            <a:r>
              <a:rPr lang="ru-RU" dirty="0" smtClean="0">
                <a:effectLst/>
              </a:rPr>
              <a:t>-неприятием или отвержением собственного «Я»</a:t>
            </a:r>
          </a:p>
          <a:p>
            <a:pPr>
              <a:buFont typeface="Wingdings" panose="05000000000000000000" pitchFamily="2" charset="2"/>
              <a:buChar char="Ø"/>
            </a:pPr>
            <a:r>
              <a:rPr lang="ru-RU" dirty="0" smtClean="0"/>
              <a:t>-утратой смысла собственной активности или даже смысла собственной жизни.</a:t>
            </a:r>
            <a:endParaRPr lang="ru-RU" dirty="0"/>
          </a:p>
        </p:txBody>
      </p:sp>
    </p:spTree>
    <p:extLst>
      <p:ext uri="{BB962C8B-B14F-4D97-AF65-F5344CB8AC3E}">
        <p14:creationId xmlns:p14="http://schemas.microsoft.com/office/powerpoint/2010/main" val="194111785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57200" y="548680"/>
            <a:ext cx="8229600" cy="5577483"/>
          </a:xfrm>
        </p:spPr>
        <p:txBody>
          <a:bodyPr/>
          <a:lstStyle/>
          <a:p>
            <a:r>
              <a:rPr lang="ru-RU" sz="3600" dirty="0" smtClean="0">
                <a:latin typeface="Times New Roman" panose="02020603050405020304" pitchFamily="18" charset="0"/>
                <a:cs typeface="Times New Roman" panose="02020603050405020304" pitchFamily="18" charset="0"/>
              </a:rPr>
              <a:t>Без преувеличения можно утверждать, что </a:t>
            </a:r>
            <a:r>
              <a:rPr lang="ru-RU" sz="3600" b="1" i="1" dirty="0" smtClean="0">
                <a:solidFill>
                  <a:srgbClr val="FFFF00"/>
                </a:solidFill>
                <a:latin typeface="Times New Roman" panose="02020603050405020304" pitchFamily="18" charset="0"/>
                <a:cs typeface="Times New Roman" panose="02020603050405020304" pitchFamily="18" charset="0"/>
              </a:rPr>
              <a:t>симптомы и синдромы личностной психопатологии не проработаны глубоко  с позиций общего психопатологического анализа. </a:t>
            </a:r>
            <a:r>
              <a:rPr lang="ru-RU" sz="3600" dirty="0" smtClean="0">
                <a:latin typeface="Times New Roman" panose="02020603050405020304" pitchFamily="18" charset="0"/>
                <a:cs typeface="Times New Roman" panose="02020603050405020304" pitchFamily="18" charset="0"/>
              </a:rPr>
              <a:t>В итоге в действующей МКБ фигурирует фактически один раздел личностной патологии, т.е. психопатии, да ещё одна рубрика об органическом расстройстве личности.</a:t>
            </a:r>
          </a:p>
          <a:p>
            <a:endParaRPr lang="ru-RU" dirty="0"/>
          </a:p>
        </p:txBody>
      </p:sp>
    </p:spTree>
    <p:extLst>
      <p:ext uri="{BB962C8B-B14F-4D97-AF65-F5344CB8AC3E}">
        <p14:creationId xmlns:p14="http://schemas.microsoft.com/office/powerpoint/2010/main" val="42066017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57200" y="692696"/>
            <a:ext cx="8229600" cy="5832648"/>
          </a:xfrm>
        </p:spPr>
        <p:txBody>
          <a:bodyPr/>
          <a:lstStyle/>
          <a:p>
            <a:pPr marL="0" indent="0" algn="ctr">
              <a:buNone/>
            </a:pPr>
            <a:r>
              <a:rPr lang="ru-RU" sz="2800" b="1" i="1" dirty="0" smtClean="0">
                <a:solidFill>
                  <a:srgbClr val="00B050"/>
                </a:solidFill>
                <a:effectLst/>
              </a:rPr>
              <a:t>Из отдельных видов личностной патологии наиболее часто встречаются следующие:</a:t>
            </a:r>
          </a:p>
          <a:p>
            <a:pPr>
              <a:buFont typeface="Wingdings" panose="05000000000000000000" pitchFamily="2" charset="2"/>
              <a:buChar char="Ø"/>
            </a:pPr>
            <a:r>
              <a:rPr lang="ru-RU" sz="2800" b="1" i="1" dirty="0" smtClean="0">
                <a:solidFill>
                  <a:srgbClr val="FFFF00"/>
                </a:solidFill>
                <a:effectLst/>
              </a:rPr>
              <a:t>1.Расстройства </a:t>
            </a:r>
            <a:r>
              <a:rPr lang="ru-RU" sz="2800" b="1" i="1" dirty="0">
                <a:solidFill>
                  <a:srgbClr val="FFFF00"/>
                </a:solidFill>
                <a:effectLst/>
              </a:rPr>
              <a:t>личности, развивающиеся преимущественно в сфере её смыслов.  </a:t>
            </a:r>
            <a:r>
              <a:rPr lang="ru-RU" sz="2800" dirty="0">
                <a:effectLst/>
              </a:rPr>
              <a:t>Данный  тип личностных изменений проявляется </a:t>
            </a:r>
            <a:r>
              <a:rPr lang="ru-RU" sz="2800" dirty="0">
                <a:solidFill>
                  <a:srgbClr val="00B050"/>
                </a:solidFill>
                <a:effectLst/>
              </a:rPr>
              <a:t>отклонениями в самооценках и оценках окружающих, </a:t>
            </a:r>
            <a:r>
              <a:rPr lang="ru-RU" sz="2800" dirty="0">
                <a:effectLst/>
              </a:rPr>
              <a:t>в глубокой трансформации своих жизненных установок и интересов, в </a:t>
            </a:r>
            <a:r>
              <a:rPr lang="ru-RU" sz="2800" b="1" i="1" dirty="0">
                <a:effectLst/>
              </a:rPr>
              <a:t>появлении патологических ценностей и направленностей личности</a:t>
            </a:r>
            <a:r>
              <a:rPr lang="ru-RU" sz="2800" dirty="0">
                <a:effectLst/>
              </a:rPr>
              <a:t>, </a:t>
            </a:r>
            <a:r>
              <a:rPr lang="ru-RU" sz="2800" dirty="0">
                <a:solidFill>
                  <a:srgbClr val="FFFF00"/>
                </a:solidFill>
                <a:effectLst/>
              </a:rPr>
              <a:t>патологических смыслов и патологического </a:t>
            </a:r>
            <a:r>
              <a:rPr lang="ru-RU" sz="2800" dirty="0" smtClean="0">
                <a:solidFill>
                  <a:srgbClr val="FFFF00"/>
                </a:solidFill>
                <a:effectLst/>
              </a:rPr>
              <a:t>содержания: </a:t>
            </a:r>
            <a:r>
              <a:rPr lang="ru-RU" sz="2800" dirty="0" smtClean="0">
                <a:effectLst/>
              </a:rPr>
              <a:t>с идеями ревности, величия, преследования, изобретения, наличия болезни и т.п.</a:t>
            </a:r>
            <a:endParaRPr lang="ru-RU" dirty="0">
              <a:solidFill>
                <a:srgbClr val="FFFF00"/>
              </a:solidFill>
            </a:endParaRPr>
          </a:p>
        </p:txBody>
      </p:sp>
    </p:spTree>
    <p:extLst>
      <p:ext uri="{BB962C8B-B14F-4D97-AF65-F5344CB8AC3E}">
        <p14:creationId xmlns:p14="http://schemas.microsoft.com/office/powerpoint/2010/main" val="36803432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57200" y="620688"/>
            <a:ext cx="8229600" cy="5505475"/>
          </a:xfrm>
        </p:spPr>
        <p:txBody>
          <a:bodyPr/>
          <a:lstStyle/>
          <a:p>
            <a:pPr>
              <a:buFont typeface="Wingdings" panose="05000000000000000000" pitchFamily="2" charset="2"/>
              <a:buChar char="Ø"/>
            </a:pPr>
            <a:r>
              <a:rPr lang="ru-RU" sz="3100" b="1" i="1" dirty="0" smtClean="0">
                <a:solidFill>
                  <a:srgbClr val="FFFF00"/>
                </a:solidFill>
                <a:effectLst/>
              </a:rPr>
              <a:t>2.Расстройства </a:t>
            </a:r>
            <a:r>
              <a:rPr lang="ru-RU" sz="3100" b="1" i="1" dirty="0">
                <a:solidFill>
                  <a:srgbClr val="FFFF00"/>
                </a:solidFill>
                <a:effectLst/>
              </a:rPr>
              <a:t>личности, связанные преимущественно с нарушениями в сфере её ресурсов. </a:t>
            </a:r>
            <a:r>
              <a:rPr lang="ru-RU" sz="3100" dirty="0">
                <a:effectLst/>
              </a:rPr>
              <a:t>Они проявляются </a:t>
            </a:r>
            <a:r>
              <a:rPr lang="ru-RU" sz="3100" dirty="0" smtClean="0">
                <a:effectLst/>
              </a:rPr>
              <a:t>неспособностью справляться с повседневными требованиями жизни; утратой привычных навыков, снижением продуктивности </a:t>
            </a:r>
            <a:r>
              <a:rPr lang="ru-RU" sz="3100" dirty="0">
                <a:effectLst/>
              </a:rPr>
              <a:t>в познавательной деятельности, </a:t>
            </a:r>
            <a:r>
              <a:rPr lang="ru-RU" sz="3100" b="1" dirty="0" smtClean="0">
                <a:solidFill>
                  <a:srgbClr val="00B050"/>
                </a:solidFill>
                <a:effectLst/>
              </a:rPr>
              <a:t>при </a:t>
            </a:r>
            <a:r>
              <a:rPr lang="ru-RU" sz="3100" b="1" dirty="0">
                <a:solidFill>
                  <a:srgbClr val="00B050"/>
                </a:solidFill>
                <a:effectLst/>
              </a:rPr>
              <a:t>одновременном ослаблении критического к себе </a:t>
            </a:r>
            <a:r>
              <a:rPr lang="ru-RU" sz="3100" b="1" dirty="0" smtClean="0">
                <a:solidFill>
                  <a:srgbClr val="00B050"/>
                </a:solidFill>
                <a:effectLst/>
              </a:rPr>
              <a:t>отношения</a:t>
            </a:r>
            <a:r>
              <a:rPr lang="ru-RU" sz="3100" b="1" dirty="0">
                <a:solidFill>
                  <a:srgbClr val="00B050"/>
                </a:solidFill>
                <a:effectLst/>
              </a:rPr>
              <a:t>;</a:t>
            </a:r>
            <a:r>
              <a:rPr lang="ru-RU" sz="3100" b="1" dirty="0" smtClean="0">
                <a:solidFill>
                  <a:srgbClr val="00B050"/>
                </a:solidFill>
                <a:effectLst/>
              </a:rPr>
              <a:t> способностей </a:t>
            </a:r>
            <a:r>
              <a:rPr lang="ru-RU" sz="3100" b="1" dirty="0">
                <a:solidFill>
                  <a:srgbClr val="00B050"/>
                </a:solidFill>
                <a:effectLst/>
              </a:rPr>
              <a:t>к планированию и организации своего поведения, </a:t>
            </a:r>
            <a:r>
              <a:rPr lang="ru-RU" sz="3100" dirty="0" smtClean="0">
                <a:effectLst/>
              </a:rPr>
              <a:t>предвидению </a:t>
            </a:r>
            <a:r>
              <a:rPr lang="ru-RU" sz="3100" dirty="0">
                <a:effectLst/>
              </a:rPr>
              <a:t>его последствий.</a:t>
            </a:r>
          </a:p>
          <a:p>
            <a:pPr marL="0" indent="0">
              <a:buNone/>
            </a:pPr>
            <a:endParaRPr lang="ru-RU" dirty="0"/>
          </a:p>
        </p:txBody>
      </p:sp>
    </p:spTree>
    <p:extLst>
      <p:ext uri="{BB962C8B-B14F-4D97-AF65-F5344CB8AC3E}">
        <p14:creationId xmlns:p14="http://schemas.microsoft.com/office/powerpoint/2010/main" val="38668809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57200" y="620688"/>
            <a:ext cx="8507288" cy="5904656"/>
          </a:xfrm>
        </p:spPr>
        <p:txBody>
          <a:bodyPr/>
          <a:lstStyle/>
          <a:p>
            <a:pPr>
              <a:buFont typeface="Wingdings" panose="05000000000000000000" pitchFamily="2" charset="2"/>
              <a:buChar char="Ø"/>
            </a:pPr>
            <a:r>
              <a:rPr lang="ru-RU" b="1" i="1" dirty="0" smtClean="0">
                <a:solidFill>
                  <a:srgbClr val="FFFF00"/>
                </a:solidFill>
                <a:effectLst/>
              </a:rPr>
              <a:t>3.Декомпенсация </a:t>
            </a:r>
            <a:r>
              <a:rPr lang="ru-RU" b="1" i="1" dirty="0">
                <a:solidFill>
                  <a:srgbClr val="FFFF00"/>
                </a:solidFill>
                <a:effectLst/>
              </a:rPr>
              <a:t>личности: </a:t>
            </a:r>
            <a:r>
              <a:rPr lang="ru-RU" dirty="0">
                <a:effectLst/>
              </a:rPr>
              <a:t>истощение личностных </a:t>
            </a:r>
            <a:r>
              <a:rPr lang="ru-RU" dirty="0" err="1">
                <a:effectLst/>
              </a:rPr>
              <a:t>деятельностных</a:t>
            </a:r>
            <a:r>
              <a:rPr lang="ru-RU" dirty="0">
                <a:effectLst/>
              </a:rPr>
              <a:t> ресурсов, </a:t>
            </a:r>
            <a:r>
              <a:rPr lang="ru-RU" b="1" dirty="0">
                <a:solidFill>
                  <a:srgbClr val="00B050"/>
                </a:solidFill>
                <a:effectLst/>
              </a:rPr>
              <a:t>адаптивного потенциала </a:t>
            </a:r>
            <a:r>
              <a:rPr lang="ru-RU" dirty="0">
                <a:effectLst/>
              </a:rPr>
              <a:t>- с принципиальной возможностью их восстановления</a:t>
            </a:r>
            <a:r>
              <a:rPr lang="ru-RU" dirty="0" smtClean="0">
                <a:effectLst/>
              </a:rPr>
              <a:t>.</a:t>
            </a:r>
          </a:p>
          <a:p>
            <a:pPr>
              <a:buFont typeface="Wingdings" panose="05000000000000000000" pitchFamily="2" charset="2"/>
              <a:buChar char="Ø"/>
            </a:pPr>
            <a:r>
              <a:rPr lang="ru-RU" b="1" i="1" dirty="0" smtClean="0">
                <a:solidFill>
                  <a:srgbClr val="FFFF00"/>
                </a:solidFill>
                <a:effectLst/>
              </a:rPr>
              <a:t>4.Дезадаптация личности:</a:t>
            </a:r>
            <a:r>
              <a:rPr lang="ru-RU" dirty="0" smtClean="0">
                <a:solidFill>
                  <a:srgbClr val="FFFF00"/>
                </a:solidFill>
                <a:effectLst/>
              </a:rPr>
              <a:t> </a:t>
            </a:r>
            <a:r>
              <a:rPr lang="ru-RU" dirty="0" smtClean="0">
                <a:effectLst/>
              </a:rPr>
              <a:t>расстройство способности личности осуществлять </a:t>
            </a:r>
            <a:r>
              <a:rPr lang="ru-RU" b="1" dirty="0" smtClean="0">
                <a:solidFill>
                  <a:srgbClr val="00B050"/>
                </a:solidFill>
                <a:effectLst/>
              </a:rPr>
              <a:t>приспособительное поведение;</a:t>
            </a:r>
            <a:r>
              <a:rPr lang="ru-RU" dirty="0" smtClean="0">
                <a:effectLst/>
              </a:rPr>
              <a:t> проявляется нарушениями взаимодействия с другими, преимущественным использованием неадаптивных </a:t>
            </a:r>
            <a:r>
              <a:rPr lang="ru-RU" dirty="0" err="1" smtClean="0">
                <a:effectLst/>
              </a:rPr>
              <a:t>копинг</a:t>
            </a:r>
            <a:r>
              <a:rPr lang="ru-RU" dirty="0" smtClean="0">
                <a:effectLst/>
              </a:rPr>
              <a:t>-стратегий и психологических защит.</a:t>
            </a:r>
          </a:p>
          <a:p>
            <a:endParaRPr lang="ru-RU" dirty="0" smtClean="0">
              <a:effectLst/>
            </a:endParaRPr>
          </a:p>
          <a:p>
            <a:endParaRPr lang="ru-RU" dirty="0">
              <a:effectLst/>
            </a:endParaRPr>
          </a:p>
          <a:p>
            <a:endParaRPr lang="ru-RU" dirty="0"/>
          </a:p>
        </p:txBody>
      </p:sp>
    </p:spTree>
    <p:extLst>
      <p:ext uri="{BB962C8B-B14F-4D97-AF65-F5344CB8AC3E}">
        <p14:creationId xmlns:p14="http://schemas.microsoft.com/office/powerpoint/2010/main" val="253703375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57200" y="620688"/>
            <a:ext cx="8229600" cy="5505475"/>
          </a:xfrm>
        </p:spPr>
        <p:txBody>
          <a:bodyPr/>
          <a:lstStyle/>
          <a:p>
            <a:pPr>
              <a:buFont typeface="Wingdings" panose="05000000000000000000" pitchFamily="2" charset="2"/>
              <a:buChar char="Ø"/>
            </a:pPr>
            <a:r>
              <a:rPr lang="ru-RU" b="1" i="1" dirty="0" smtClean="0">
                <a:solidFill>
                  <a:srgbClr val="FFFF00"/>
                </a:solidFill>
                <a:effectLst/>
              </a:rPr>
              <a:t>5.Синдром </a:t>
            </a:r>
            <a:r>
              <a:rPr lang="ru-RU" b="1" i="1" dirty="0">
                <a:solidFill>
                  <a:srgbClr val="FFFF00"/>
                </a:solidFill>
                <a:effectLst/>
              </a:rPr>
              <a:t>личностного инфантилизма</a:t>
            </a:r>
            <a:r>
              <a:rPr lang="ru-RU" dirty="0">
                <a:solidFill>
                  <a:srgbClr val="FFFF00"/>
                </a:solidFill>
                <a:effectLst/>
              </a:rPr>
              <a:t>: </a:t>
            </a:r>
            <a:r>
              <a:rPr lang="ru-RU" dirty="0">
                <a:effectLst/>
              </a:rPr>
              <a:t>проявляется незрелостью личности (интересов, </a:t>
            </a:r>
            <a:r>
              <a:rPr lang="ru-RU" dirty="0" smtClean="0">
                <a:effectLst/>
              </a:rPr>
              <a:t>занятий, целей </a:t>
            </a:r>
            <a:r>
              <a:rPr lang="ru-RU" dirty="0">
                <a:effectLst/>
              </a:rPr>
              <a:t>в жизни), выраженным </a:t>
            </a:r>
            <a:r>
              <a:rPr lang="ru-RU" b="1" dirty="0">
                <a:solidFill>
                  <a:srgbClr val="00B050"/>
                </a:solidFill>
                <a:effectLst/>
              </a:rPr>
              <a:t>эгоистическим гедонизмом, </a:t>
            </a:r>
            <a:r>
              <a:rPr lang="ru-RU" b="1" dirty="0" smtClean="0">
                <a:solidFill>
                  <a:srgbClr val="00B050"/>
                </a:solidFill>
                <a:effectLst/>
              </a:rPr>
              <a:t>преобладанием детских чувств </a:t>
            </a:r>
            <a:r>
              <a:rPr lang="ru-RU" b="1" dirty="0">
                <a:solidFill>
                  <a:srgbClr val="00B050"/>
                </a:solidFill>
                <a:effectLst/>
              </a:rPr>
              <a:t>и </a:t>
            </a:r>
            <a:r>
              <a:rPr lang="ru-RU" b="1" dirty="0" err="1" smtClean="0">
                <a:solidFill>
                  <a:srgbClr val="00B050"/>
                </a:solidFill>
                <a:effectLst/>
              </a:rPr>
              <a:t>игравой</a:t>
            </a:r>
            <a:r>
              <a:rPr lang="ru-RU" b="1" dirty="0" smtClean="0">
                <a:solidFill>
                  <a:srgbClr val="00B050"/>
                </a:solidFill>
                <a:effectLst/>
              </a:rPr>
              <a:t> активности, </a:t>
            </a:r>
            <a:r>
              <a:rPr lang="ru-RU" b="1" dirty="0">
                <a:solidFill>
                  <a:srgbClr val="FFFF00"/>
                </a:solidFill>
                <a:effectLst/>
              </a:rPr>
              <a:t>пассивной </a:t>
            </a:r>
            <a:r>
              <a:rPr lang="ru-RU" b="1" dirty="0" err="1" smtClean="0">
                <a:solidFill>
                  <a:srgbClr val="FFFF00"/>
                </a:solidFill>
                <a:effectLst/>
              </a:rPr>
              <a:t>подчиняемости</a:t>
            </a:r>
            <a:r>
              <a:rPr lang="ru-RU" b="1" dirty="0" smtClean="0">
                <a:solidFill>
                  <a:srgbClr val="FFFF00"/>
                </a:solidFill>
                <a:effectLst/>
              </a:rPr>
              <a:t> </a:t>
            </a:r>
            <a:r>
              <a:rPr lang="ru-RU" b="1" dirty="0">
                <a:solidFill>
                  <a:srgbClr val="FFFF00"/>
                </a:solidFill>
                <a:effectLst/>
              </a:rPr>
              <a:t>«кумирам</a:t>
            </a:r>
            <a:r>
              <a:rPr lang="ru-RU" b="1" dirty="0" smtClean="0">
                <a:solidFill>
                  <a:srgbClr val="FFFF00"/>
                </a:solidFill>
                <a:effectLst/>
              </a:rPr>
              <a:t>»; явными </a:t>
            </a:r>
            <a:r>
              <a:rPr lang="ru-RU" dirty="0">
                <a:effectLst/>
              </a:rPr>
              <a:t>несамостоятельностью, </a:t>
            </a:r>
            <a:r>
              <a:rPr lang="ru-RU" b="1" dirty="0">
                <a:solidFill>
                  <a:srgbClr val="FFFF00"/>
                </a:solidFill>
                <a:effectLst/>
              </a:rPr>
              <a:t>безответственностью, </a:t>
            </a:r>
            <a:r>
              <a:rPr lang="ru-RU" dirty="0">
                <a:effectLst/>
              </a:rPr>
              <a:t>сопротивлением рациональному взаимодействию, </a:t>
            </a:r>
            <a:r>
              <a:rPr lang="ru-RU" dirty="0" err="1">
                <a:effectLst/>
              </a:rPr>
              <a:t>дезадаптацией</a:t>
            </a:r>
            <a:r>
              <a:rPr lang="ru-RU" dirty="0">
                <a:effectLst/>
              </a:rPr>
              <a:t>.</a:t>
            </a:r>
          </a:p>
          <a:p>
            <a:endParaRPr lang="ru-RU" dirty="0"/>
          </a:p>
        </p:txBody>
      </p:sp>
    </p:spTree>
    <p:extLst>
      <p:ext uri="{BB962C8B-B14F-4D97-AF65-F5344CB8AC3E}">
        <p14:creationId xmlns:p14="http://schemas.microsoft.com/office/powerpoint/2010/main" val="49742385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57200" y="620688"/>
            <a:ext cx="8229600" cy="5505475"/>
          </a:xfrm>
        </p:spPr>
        <p:txBody>
          <a:bodyPr/>
          <a:lstStyle/>
          <a:p>
            <a:pPr>
              <a:buFont typeface="Wingdings" panose="05000000000000000000" pitchFamily="2" charset="2"/>
              <a:buChar char="Ø"/>
            </a:pPr>
            <a:r>
              <a:rPr lang="ru-RU" sz="3000" b="1" i="1" dirty="0" smtClean="0">
                <a:solidFill>
                  <a:srgbClr val="FFFF00"/>
                </a:solidFill>
                <a:effectLst/>
              </a:rPr>
              <a:t>6.Синдром личностной зависимости – </a:t>
            </a:r>
            <a:r>
              <a:rPr lang="ru-RU" sz="3000" b="1" i="1" dirty="0" err="1" smtClean="0">
                <a:solidFill>
                  <a:srgbClr val="FFFF00"/>
                </a:solidFill>
                <a:effectLst/>
              </a:rPr>
              <a:t>аддиктивная</a:t>
            </a:r>
            <a:r>
              <a:rPr lang="ru-RU" sz="3000" b="1" i="1" dirty="0" smtClean="0">
                <a:solidFill>
                  <a:srgbClr val="FFFF00"/>
                </a:solidFill>
                <a:effectLst/>
              </a:rPr>
              <a:t> личность. </a:t>
            </a:r>
          </a:p>
          <a:p>
            <a:pPr>
              <a:buFont typeface="Wingdings" panose="05000000000000000000" pitchFamily="2" charset="2"/>
              <a:buChar char="Ø"/>
            </a:pPr>
            <a:r>
              <a:rPr lang="ru-RU" sz="3000" dirty="0" smtClean="0">
                <a:effectLst/>
              </a:rPr>
              <a:t>К </a:t>
            </a:r>
            <a:r>
              <a:rPr lang="ru-RU" sz="3000" dirty="0" err="1" smtClean="0">
                <a:effectLst/>
              </a:rPr>
              <a:t>аддикциям</a:t>
            </a:r>
            <a:r>
              <a:rPr lang="ru-RU" sz="3000" dirty="0" smtClean="0">
                <a:effectLst/>
              </a:rPr>
              <a:t> более склоны</a:t>
            </a:r>
            <a:r>
              <a:rPr lang="ru-RU" sz="3000" b="1" dirty="0" smtClean="0">
                <a:solidFill>
                  <a:srgbClr val="00B050"/>
                </a:solidFill>
                <a:effectLst/>
              </a:rPr>
              <a:t> личности </a:t>
            </a:r>
            <a:r>
              <a:rPr lang="ru-RU" sz="3000" b="1" dirty="0" err="1" smtClean="0">
                <a:solidFill>
                  <a:srgbClr val="00B050"/>
                </a:solidFill>
                <a:effectLst/>
              </a:rPr>
              <a:t>проаддиктивные</a:t>
            </a:r>
            <a:r>
              <a:rPr lang="ru-RU" sz="3000" b="1" dirty="0" smtClean="0">
                <a:solidFill>
                  <a:srgbClr val="00B050"/>
                </a:solidFill>
                <a:effectLst/>
              </a:rPr>
              <a:t>, </a:t>
            </a:r>
            <a:r>
              <a:rPr lang="ru-RU" sz="3000" dirty="0">
                <a:effectLst/>
              </a:rPr>
              <a:t>т.е. </a:t>
            </a:r>
            <a:r>
              <a:rPr lang="ru-RU" sz="3000" dirty="0" smtClean="0">
                <a:effectLst/>
              </a:rPr>
              <a:t>предрасположенные. </a:t>
            </a:r>
          </a:p>
          <a:p>
            <a:pPr>
              <a:buFont typeface="Wingdings" panose="05000000000000000000" pitchFamily="2" charset="2"/>
              <a:buChar char="Ø"/>
            </a:pPr>
            <a:r>
              <a:rPr lang="ru-RU" sz="3000" dirty="0">
                <a:effectLst/>
              </a:rPr>
              <a:t>Во всех видах зависимостей (химических и нехимических) они развиваются по стадиям:</a:t>
            </a:r>
          </a:p>
          <a:p>
            <a:pPr>
              <a:buFont typeface="Wingdings" panose="05000000000000000000" pitchFamily="2" charset="2"/>
              <a:buChar char="Ø"/>
            </a:pPr>
            <a:r>
              <a:rPr lang="ru-RU" sz="3000" dirty="0">
                <a:effectLst/>
              </a:rPr>
              <a:t>а</a:t>
            </a:r>
            <a:r>
              <a:rPr lang="ru-RU" sz="3000" dirty="0" smtClean="0">
                <a:effectLst/>
              </a:rPr>
              <a:t>)</a:t>
            </a:r>
            <a:r>
              <a:rPr lang="ru-RU" sz="3000" dirty="0" err="1" smtClean="0">
                <a:solidFill>
                  <a:srgbClr val="FFFF00"/>
                </a:solidFill>
                <a:effectLst/>
              </a:rPr>
              <a:t>аддикция</a:t>
            </a:r>
            <a:r>
              <a:rPr lang="ru-RU" sz="3000" dirty="0" smtClean="0">
                <a:solidFill>
                  <a:srgbClr val="FFFF00"/>
                </a:solidFill>
                <a:effectLst/>
              </a:rPr>
              <a:t> </a:t>
            </a:r>
            <a:r>
              <a:rPr lang="ru-RU" sz="3000" dirty="0">
                <a:effectLst/>
              </a:rPr>
              <a:t>– как личностная привычка, пристрастие, страсть;</a:t>
            </a:r>
          </a:p>
          <a:p>
            <a:pPr>
              <a:buFont typeface="Wingdings" panose="05000000000000000000" pitchFamily="2" charset="2"/>
              <a:buChar char="Ø"/>
            </a:pPr>
            <a:r>
              <a:rPr lang="ru-RU" sz="3000" dirty="0">
                <a:effectLst/>
              </a:rPr>
              <a:t>б</a:t>
            </a:r>
            <a:r>
              <a:rPr lang="ru-RU" sz="3000" dirty="0" smtClean="0">
                <a:effectLst/>
              </a:rPr>
              <a:t>)</a:t>
            </a:r>
            <a:r>
              <a:rPr lang="ru-RU" sz="3000" dirty="0" err="1" smtClean="0">
                <a:solidFill>
                  <a:srgbClr val="FFFF00"/>
                </a:solidFill>
                <a:effectLst/>
              </a:rPr>
              <a:t>аддикция</a:t>
            </a:r>
            <a:r>
              <a:rPr lang="ru-RU" sz="3000" dirty="0" smtClean="0">
                <a:effectLst/>
              </a:rPr>
              <a:t> </a:t>
            </a:r>
            <a:r>
              <a:rPr lang="ru-RU" sz="3000" dirty="0">
                <a:effectLst/>
              </a:rPr>
              <a:t>– как </a:t>
            </a:r>
            <a:r>
              <a:rPr lang="ru-RU" sz="3000" dirty="0" err="1">
                <a:effectLst/>
              </a:rPr>
              <a:t>генерализованное</a:t>
            </a:r>
            <a:r>
              <a:rPr lang="ru-RU" sz="3000" dirty="0">
                <a:effectLst/>
              </a:rPr>
              <a:t> </a:t>
            </a:r>
            <a:r>
              <a:rPr lang="ru-RU" sz="3000" dirty="0" smtClean="0">
                <a:effectLst/>
              </a:rPr>
              <a:t>состояние  </a:t>
            </a:r>
            <a:r>
              <a:rPr lang="ru-RU" sz="3000" dirty="0">
                <a:effectLst/>
              </a:rPr>
              <a:t>с расщеплением </a:t>
            </a:r>
            <a:r>
              <a:rPr lang="ru-RU" sz="3000" dirty="0">
                <a:solidFill>
                  <a:srgbClr val="00B050"/>
                </a:solidFill>
                <a:effectLst/>
              </a:rPr>
              <a:t>личностного «Я</a:t>
            </a:r>
            <a:r>
              <a:rPr lang="ru-RU" sz="3000" dirty="0" smtClean="0">
                <a:solidFill>
                  <a:srgbClr val="00B050"/>
                </a:solidFill>
                <a:effectLst/>
              </a:rPr>
              <a:t>» на нормативное и зависимое;</a:t>
            </a:r>
            <a:endParaRPr lang="ru-RU" sz="3000" dirty="0">
              <a:solidFill>
                <a:srgbClr val="00B050"/>
              </a:solidFill>
              <a:effectLst/>
            </a:endParaRPr>
          </a:p>
          <a:p>
            <a:pPr marL="0" indent="0">
              <a:buNone/>
            </a:pPr>
            <a:endParaRPr lang="ru-RU" dirty="0"/>
          </a:p>
        </p:txBody>
      </p:sp>
    </p:spTree>
    <p:extLst>
      <p:ext uri="{BB962C8B-B14F-4D97-AF65-F5344CB8AC3E}">
        <p14:creationId xmlns:p14="http://schemas.microsoft.com/office/powerpoint/2010/main" val="231945021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57200" y="620688"/>
            <a:ext cx="8229600" cy="5688632"/>
          </a:xfrm>
        </p:spPr>
        <p:txBody>
          <a:bodyPr/>
          <a:lstStyle/>
          <a:p>
            <a:pPr>
              <a:buFont typeface="Wingdings" panose="05000000000000000000" pitchFamily="2" charset="2"/>
              <a:buChar char="Ø"/>
            </a:pPr>
            <a:r>
              <a:rPr lang="ru-RU" sz="3000" dirty="0">
                <a:effectLst/>
              </a:rPr>
              <a:t>в</a:t>
            </a:r>
            <a:r>
              <a:rPr lang="ru-RU" sz="3000" dirty="0" smtClean="0">
                <a:effectLst/>
              </a:rPr>
              <a:t>)</a:t>
            </a:r>
            <a:r>
              <a:rPr lang="ru-RU" sz="3000" dirty="0" err="1" smtClean="0">
                <a:solidFill>
                  <a:srgbClr val="00B050"/>
                </a:solidFill>
                <a:effectLst/>
              </a:rPr>
              <a:t>аддикция</a:t>
            </a:r>
            <a:r>
              <a:rPr lang="ru-RU" sz="3000" dirty="0" smtClean="0">
                <a:effectLst/>
              </a:rPr>
              <a:t> – как </a:t>
            </a:r>
            <a:r>
              <a:rPr lang="ru-RU" sz="3000" dirty="0" err="1" smtClean="0">
                <a:effectLst/>
              </a:rPr>
              <a:t>генерализованное</a:t>
            </a:r>
            <a:r>
              <a:rPr lang="ru-RU" sz="3000" dirty="0" smtClean="0">
                <a:effectLst/>
              </a:rPr>
              <a:t> телесное (физическое) состояние.</a:t>
            </a:r>
          </a:p>
          <a:p>
            <a:pPr>
              <a:buFont typeface="Wingdings" panose="05000000000000000000" pitchFamily="2" charset="2"/>
              <a:buChar char="Ø"/>
            </a:pPr>
            <a:r>
              <a:rPr lang="ru-RU" sz="3000" b="1" dirty="0">
                <a:effectLst/>
              </a:rPr>
              <a:t>Границ между </a:t>
            </a:r>
            <a:r>
              <a:rPr lang="ru-RU" sz="3000" b="1" dirty="0" err="1">
                <a:effectLst/>
              </a:rPr>
              <a:t>аддикцией</a:t>
            </a:r>
            <a:r>
              <a:rPr lang="ru-RU" sz="3000" b="1" dirty="0">
                <a:effectLst/>
              </a:rPr>
              <a:t> «физической» и «психической» не существует </a:t>
            </a:r>
            <a:r>
              <a:rPr lang="ru-RU" sz="3000" dirty="0">
                <a:effectLst/>
              </a:rPr>
              <a:t>ни при одном виде зависимости</a:t>
            </a:r>
            <a:r>
              <a:rPr lang="ru-RU" sz="3000" b="1" dirty="0">
                <a:solidFill>
                  <a:srgbClr val="00B050"/>
                </a:solidFill>
                <a:effectLst/>
              </a:rPr>
              <a:t>. Самое главное, что надо понимать специалисту – это то, что такое </a:t>
            </a:r>
            <a:r>
              <a:rPr lang="ru-RU" sz="3000" b="1" dirty="0" err="1" smtClean="0">
                <a:solidFill>
                  <a:srgbClr val="00B050"/>
                </a:solidFill>
                <a:effectLst/>
              </a:rPr>
              <a:t>аддиктивное</a:t>
            </a:r>
            <a:r>
              <a:rPr lang="ru-RU" sz="3000" b="1" dirty="0" smtClean="0">
                <a:solidFill>
                  <a:srgbClr val="00B050"/>
                </a:solidFill>
                <a:effectLst/>
              </a:rPr>
              <a:t> влечение</a:t>
            </a:r>
            <a:r>
              <a:rPr lang="ru-RU" sz="3000" b="1" dirty="0">
                <a:solidFill>
                  <a:srgbClr val="00B050"/>
                </a:solidFill>
                <a:effectLst/>
              </a:rPr>
              <a:t>! </a:t>
            </a:r>
            <a:r>
              <a:rPr lang="ru-RU" sz="3000" b="1" i="1" dirty="0">
                <a:solidFill>
                  <a:srgbClr val="FFFF00"/>
                </a:solidFill>
                <a:effectLst/>
              </a:rPr>
              <a:t>Влечение – это мотивационное личностное </a:t>
            </a:r>
            <a:r>
              <a:rPr lang="ru-RU" sz="3000" b="1" i="1" dirty="0" smtClean="0">
                <a:solidFill>
                  <a:srgbClr val="FFFF00"/>
                </a:solidFill>
                <a:effectLst/>
              </a:rPr>
              <a:t>состояние, </a:t>
            </a:r>
            <a:r>
              <a:rPr lang="ru-RU" sz="3000" b="1" i="1" dirty="0">
                <a:solidFill>
                  <a:srgbClr val="FFFF00"/>
                </a:solidFill>
                <a:effectLst/>
              </a:rPr>
              <a:t>активированное </a:t>
            </a:r>
            <a:r>
              <a:rPr lang="ru-RU" sz="3000" b="1" i="1" dirty="0" smtClean="0">
                <a:solidFill>
                  <a:srgbClr val="FFFF00"/>
                </a:solidFill>
                <a:effectLst/>
              </a:rPr>
              <a:t>желанием </a:t>
            </a:r>
            <a:r>
              <a:rPr lang="ru-RU" sz="3000" b="1" i="1" dirty="0">
                <a:solidFill>
                  <a:srgbClr val="FFFF00"/>
                </a:solidFill>
                <a:effectLst/>
              </a:rPr>
              <a:t>чего-то или кого-то, т.е. не просто </a:t>
            </a:r>
            <a:r>
              <a:rPr lang="ru-RU" sz="3000" b="1" i="1" dirty="0" smtClean="0">
                <a:solidFill>
                  <a:srgbClr val="FFFF00"/>
                </a:solidFill>
                <a:effectLst/>
              </a:rPr>
              <a:t>тяга, а сложное личностное состояние.</a:t>
            </a:r>
            <a:endParaRPr lang="ru-RU" sz="3000" dirty="0">
              <a:solidFill>
                <a:srgbClr val="FFFF00"/>
              </a:solidFill>
              <a:effectLst/>
            </a:endParaRPr>
          </a:p>
          <a:p>
            <a:endParaRPr lang="ru-RU" dirty="0" smtClean="0">
              <a:effectLst/>
            </a:endParaRPr>
          </a:p>
          <a:p>
            <a:endParaRPr lang="ru-RU" dirty="0"/>
          </a:p>
        </p:txBody>
      </p:sp>
    </p:spTree>
    <p:extLst>
      <p:ext uri="{BB962C8B-B14F-4D97-AF65-F5344CB8AC3E}">
        <p14:creationId xmlns:p14="http://schemas.microsoft.com/office/powerpoint/2010/main" val="231945021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251520" y="476672"/>
            <a:ext cx="8568952" cy="5904656"/>
          </a:xfrm>
        </p:spPr>
        <p:txBody>
          <a:bodyPr/>
          <a:lstStyle/>
          <a:p>
            <a:pPr>
              <a:buFont typeface="Wingdings" panose="05000000000000000000" pitchFamily="2" charset="2"/>
              <a:buChar char="Ø"/>
            </a:pPr>
            <a:r>
              <a:rPr lang="ru-RU" sz="2900" b="1" i="1" dirty="0" smtClean="0">
                <a:solidFill>
                  <a:srgbClr val="FFFF00"/>
                </a:solidFill>
                <a:effectLst/>
              </a:rPr>
              <a:t>7.Расстройства </a:t>
            </a:r>
            <a:r>
              <a:rPr lang="ru-RU" sz="2900" b="1" i="1" dirty="0">
                <a:solidFill>
                  <a:srgbClr val="FFFF00"/>
                </a:solidFill>
                <a:effectLst/>
              </a:rPr>
              <a:t>личности, развивающиеся преимущественно в сфере характера и поведения </a:t>
            </a:r>
            <a:r>
              <a:rPr lang="ru-RU" sz="2900" b="1" i="1" dirty="0" smtClean="0">
                <a:solidFill>
                  <a:srgbClr val="FFFF00"/>
                </a:solidFill>
                <a:effectLst/>
              </a:rPr>
              <a:t>индивида</a:t>
            </a:r>
            <a:r>
              <a:rPr lang="ru-RU" sz="2900" b="1" i="1" dirty="0">
                <a:solidFill>
                  <a:srgbClr val="FFFF00"/>
                </a:solidFill>
                <a:effectLst/>
              </a:rPr>
              <a:t> </a:t>
            </a:r>
            <a:r>
              <a:rPr lang="ru-RU" sz="2900" dirty="0" smtClean="0">
                <a:effectLst/>
              </a:rPr>
              <a:t>(специфические расстройства личности – </a:t>
            </a:r>
            <a:r>
              <a:rPr lang="ru-RU" sz="2900" b="1" dirty="0" smtClean="0">
                <a:solidFill>
                  <a:srgbClr val="00B050"/>
                </a:solidFill>
                <a:effectLst/>
              </a:rPr>
              <a:t>психопатии; </a:t>
            </a:r>
            <a:r>
              <a:rPr lang="ru-RU" sz="2900" b="1" dirty="0" err="1" smtClean="0">
                <a:solidFill>
                  <a:srgbClr val="00B050"/>
                </a:solidFill>
                <a:effectLst/>
              </a:rPr>
              <a:t>психопатодобные</a:t>
            </a:r>
            <a:r>
              <a:rPr lang="ru-RU" sz="2900" b="1" dirty="0" smtClean="0">
                <a:solidFill>
                  <a:srgbClr val="00B050"/>
                </a:solidFill>
                <a:effectLst/>
              </a:rPr>
              <a:t> состояния </a:t>
            </a:r>
            <a:r>
              <a:rPr lang="ru-RU" sz="2900" dirty="0" smtClean="0">
                <a:effectLst/>
              </a:rPr>
              <a:t>– «</a:t>
            </a:r>
            <a:r>
              <a:rPr lang="ru-RU" sz="2900" dirty="0" err="1" smtClean="0">
                <a:effectLst/>
              </a:rPr>
              <a:t>псевдопсихопатии</a:t>
            </a:r>
            <a:r>
              <a:rPr lang="ru-RU" sz="2900" dirty="0" smtClean="0">
                <a:effectLst/>
              </a:rPr>
              <a:t>»); сходные с ними личностные расстройства </a:t>
            </a:r>
            <a:r>
              <a:rPr lang="ru-RU" sz="2900" b="1" dirty="0" smtClean="0">
                <a:solidFill>
                  <a:srgbClr val="00B050"/>
                </a:solidFill>
                <a:effectLst/>
              </a:rPr>
              <a:t>вследствие тяжелых стрессов </a:t>
            </a:r>
            <a:r>
              <a:rPr lang="ru-RU" sz="2900" dirty="0" smtClean="0">
                <a:effectLst/>
              </a:rPr>
              <a:t>или длительных </a:t>
            </a:r>
            <a:r>
              <a:rPr lang="ru-RU" sz="2900" b="1" dirty="0" smtClean="0">
                <a:solidFill>
                  <a:srgbClr val="00B050"/>
                </a:solidFill>
                <a:effectLst/>
              </a:rPr>
              <a:t>средовых деприваций.</a:t>
            </a:r>
          </a:p>
          <a:p>
            <a:pPr>
              <a:buFont typeface="Wingdings" panose="05000000000000000000" pitchFamily="2" charset="2"/>
              <a:buChar char="Ø"/>
            </a:pPr>
            <a:r>
              <a:rPr lang="ru-RU" sz="2900" b="1" dirty="0" smtClean="0">
                <a:solidFill>
                  <a:srgbClr val="FFFF00"/>
                </a:solidFill>
                <a:effectLst/>
              </a:rPr>
              <a:t>8. </a:t>
            </a:r>
            <a:r>
              <a:rPr lang="ru-RU" sz="2900" b="1" dirty="0" err="1" smtClean="0">
                <a:solidFill>
                  <a:srgbClr val="FFFF00"/>
                </a:solidFill>
                <a:effectLst/>
              </a:rPr>
              <a:t>Нозологически</a:t>
            </a:r>
            <a:r>
              <a:rPr lang="ru-RU" sz="2900" b="1" dirty="0" smtClean="0">
                <a:solidFill>
                  <a:srgbClr val="FFFF00"/>
                </a:solidFill>
                <a:effectLst/>
              </a:rPr>
              <a:t> предпочтительные </a:t>
            </a:r>
            <a:r>
              <a:rPr lang="ru-RU" sz="2900" b="1" dirty="0">
                <a:solidFill>
                  <a:srgbClr val="FFFF00"/>
                </a:solidFill>
                <a:effectLst/>
              </a:rPr>
              <a:t>р</a:t>
            </a:r>
            <a:r>
              <a:rPr lang="ru-RU" sz="2900" b="1" dirty="0" smtClean="0">
                <a:solidFill>
                  <a:srgbClr val="FFFF00"/>
                </a:solidFill>
                <a:effectLst/>
              </a:rPr>
              <a:t>асстройства личности</a:t>
            </a:r>
            <a:r>
              <a:rPr lang="ru-RU" sz="2900" dirty="0" smtClean="0">
                <a:effectLst/>
              </a:rPr>
              <a:t> в рамках </a:t>
            </a:r>
            <a:r>
              <a:rPr lang="ru-RU" sz="2900" dirty="0" err="1" smtClean="0">
                <a:effectLst/>
              </a:rPr>
              <a:t>этиопатогенетически</a:t>
            </a:r>
            <a:r>
              <a:rPr lang="ru-RU" sz="2900" dirty="0" smtClean="0">
                <a:effectLst/>
              </a:rPr>
              <a:t> объединенных групп заболеваний </a:t>
            </a:r>
            <a:r>
              <a:rPr lang="ru-RU" sz="2900" b="1" dirty="0" smtClean="0">
                <a:solidFill>
                  <a:srgbClr val="FFFF00"/>
                </a:solidFill>
                <a:effectLst/>
              </a:rPr>
              <a:t>по разделам МКБ-10 (</a:t>
            </a:r>
            <a:r>
              <a:rPr lang="en-US" sz="2900" b="1" dirty="0" smtClean="0">
                <a:solidFill>
                  <a:srgbClr val="FFFF00"/>
                </a:solidFill>
                <a:effectLst/>
              </a:rPr>
              <a:t>F0,F1,F2,F3,F4,F5</a:t>
            </a:r>
            <a:r>
              <a:rPr lang="ru-RU" sz="2900" b="1" dirty="0" smtClean="0">
                <a:solidFill>
                  <a:srgbClr val="FFFF00"/>
                </a:solidFill>
                <a:effectLst/>
              </a:rPr>
              <a:t>) .</a:t>
            </a:r>
            <a:endParaRPr lang="ru-RU" sz="2900" b="1" dirty="0">
              <a:solidFill>
                <a:srgbClr val="FFFF00"/>
              </a:solidFill>
            </a:endParaRPr>
          </a:p>
        </p:txBody>
      </p:sp>
    </p:spTree>
    <p:extLst>
      <p:ext uri="{BB962C8B-B14F-4D97-AF65-F5344CB8AC3E}">
        <p14:creationId xmlns:p14="http://schemas.microsoft.com/office/powerpoint/2010/main" val="245786238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3131840" y="548680"/>
            <a:ext cx="5832648" cy="6048671"/>
          </a:xfrm>
        </p:spPr>
        <p:txBody>
          <a:bodyPr/>
          <a:lstStyle/>
          <a:p>
            <a:pPr>
              <a:buFont typeface="Wingdings" panose="05000000000000000000" pitchFamily="2" charset="2"/>
              <a:buChar char="Ø"/>
            </a:pPr>
            <a:r>
              <a:rPr lang="ru-RU" sz="3000" b="1" dirty="0">
                <a:solidFill>
                  <a:srgbClr val="FFFF00"/>
                </a:solidFill>
                <a:effectLst/>
              </a:rPr>
              <a:t>Изучение столь сложного вида психической патологии, как расстройства личности</a:t>
            </a:r>
            <a:r>
              <a:rPr lang="ru-RU" sz="3000" dirty="0">
                <a:effectLst/>
              </a:rPr>
              <a:t> во всех её аспектах, объективно является </a:t>
            </a:r>
            <a:r>
              <a:rPr lang="ru-RU" sz="3000" dirty="0" smtClean="0">
                <a:effectLst/>
              </a:rPr>
              <a:t>трудоёмкой </a:t>
            </a:r>
            <a:r>
              <a:rPr lang="ru-RU" sz="3000" dirty="0">
                <a:effectLst/>
              </a:rPr>
              <a:t>работой. В её выполнении </a:t>
            </a:r>
            <a:r>
              <a:rPr lang="ru-RU" sz="3000" b="1" dirty="0">
                <a:solidFill>
                  <a:srgbClr val="FFFF00"/>
                </a:solidFill>
                <a:effectLst/>
              </a:rPr>
              <a:t>самое главное – это психологический настрой обучающихся </a:t>
            </a:r>
            <a:r>
              <a:rPr lang="ru-RU" sz="3000" dirty="0">
                <a:effectLst/>
              </a:rPr>
              <a:t>и о</a:t>
            </a:r>
            <a:r>
              <a:rPr lang="ru-RU" sz="3000" dirty="0" smtClean="0">
                <a:effectLst/>
              </a:rPr>
              <a:t>бразованность </a:t>
            </a:r>
            <a:r>
              <a:rPr lang="ru-RU" sz="3000" dirty="0">
                <a:effectLst/>
              </a:rPr>
              <a:t>их в вопросах психологии </a:t>
            </a:r>
            <a:r>
              <a:rPr lang="ru-RU" sz="3000" b="1" i="1" dirty="0">
                <a:solidFill>
                  <a:srgbClr val="FFFF00"/>
                </a:solidFill>
                <a:effectLst/>
              </a:rPr>
              <a:t>собственной личности</a:t>
            </a:r>
            <a:r>
              <a:rPr lang="ru-RU" sz="3000" b="1" i="1" dirty="0">
                <a:effectLst/>
              </a:rPr>
              <a:t> </a:t>
            </a:r>
            <a:r>
              <a:rPr lang="ru-RU" sz="3000" i="1" dirty="0" smtClean="0">
                <a:effectLst/>
              </a:rPr>
              <a:t>(</a:t>
            </a:r>
            <a:r>
              <a:rPr lang="ru-RU" sz="3000" dirty="0" smtClean="0">
                <a:effectLst/>
              </a:rPr>
              <a:t>в аспектах деятельности, сознания и собственно личности)</a:t>
            </a:r>
            <a:r>
              <a:rPr lang="ru-RU" sz="3000" i="1" dirty="0" smtClean="0">
                <a:effectLst/>
              </a:rPr>
              <a:t>.</a:t>
            </a:r>
            <a:endParaRPr lang="ru-RU" sz="3000" dirty="0">
              <a:effectLst/>
            </a:endParaRPr>
          </a:p>
          <a:p>
            <a:pPr marL="0" indent="0">
              <a:buNone/>
            </a:pPr>
            <a:endParaRPr lang="ru-RU" dirty="0"/>
          </a:p>
        </p:txBody>
      </p:sp>
      <p:sp>
        <p:nvSpPr>
          <p:cNvPr id="8" name="Текст 7"/>
          <p:cNvSpPr>
            <a:spLocks noGrp="1"/>
          </p:cNvSpPr>
          <p:nvPr>
            <p:ph type="body" sz="half" idx="2"/>
          </p:nvPr>
        </p:nvSpPr>
        <p:spPr>
          <a:xfrm>
            <a:off x="179512" y="476672"/>
            <a:ext cx="3296345" cy="6120680"/>
          </a:xfrm>
        </p:spPr>
        <p:txBody>
          <a:bodyPr/>
          <a:lstStyle/>
          <a:p>
            <a:endParaRPr lang="ru-RU" sz="2400" dirty="0" smtClean="0"/>
          </a:p>
          <a:p>
            <a:endParaRPr lang="ru-RU" sz="2400" dirty="0"/>
          </a:p>
          <a:p>
            <a:endParaRPr lang="ru-RU" sz="2400" dirty="0" smtClean="0"/>
          </a:p>
          <a:p>
            <a:endParaRPr lang="ru-RU" sz="2400" dirty="0"/>
          </a:p>
          <a:p>
            <a:endParaRPr lang="ru-RU" sz="2400" dirty="0" smtClean="0"/>
          </a:p>
          <a:p>
            <a:endParaRPr lang="ru-RU" sz="2400" dirty="0" smtClean="0"/>
          </a:p>
          <a:p>
            <a:endParaRPr lang="ru-RU" sz="2400" dirty="0"/>
          </a:p>
          <a:p>
            <a:pPr algn="ctr"/>
            <a:r>
              <a:rPr lang="ru-RU" sz="3200" b="1" dirty="0" err="1" smtClean="0">
                <a:solidFill>
                  <a:srgbClr val="FFFF00"/>
                </a:solidFill>
              </a:rPr>
              <a:t>А.Н.Леонтьев</a:t>
            </a:r>
            <a:r>
              <a:rPr lang="ru-RU" sz="3200" dirty="0" smtClean="0">
                <a:solidFill>
                  <a:srgbClr val="FFFF00"/>
                </a:solidFill>
              </a:rPr>
              <a:t> </a:t>
            </a:r>
            <a:r>
              <a:rPr lang="ru-RU" sz="2400" dirty="0" smtClean="0">
                <a:solidFill>
                  <a:srgbClr val="FFFF00"/>
                </a:solidFill>
              </a:rPr>
              <a:t>(1903-1979)</a:t>
            </a:r>
          </a:p>
          <a:p>
            <a:pPr algn="ctr"/>
            <a:r>
              <a:rPr lang="ru-RU" sz="2400" dirty="0" smtClean="0">
                <a:solidFill>
                  <a:srgbClr val="00B050"/>
                </a:solidFill>
              </a:rPr>
              <a:t>«Формирование личности предполагает развитие процесса </a:t>
            </a:r>
            <a:r>
              <a:rPr lang="ru-RU" sz="2400" dirty="0" err="1" smtClean="0">
                <a:solidFill>
                  <a:srgbClr val="00B050"/>
                </a:solidFill>
              </a:rPr>
              <a:t>целеобразования</a:t>
            </a:r>
            <a:r>
              <a:rPr lang="ru-RU" sz="2400" dirty="0" smtClean="0">
                <a:solidFill>
                  <a:srgbClr val="00B050"/>
                </a:solidFill>
              </a:rPr>
              <a:t> и действий субъекта»</a:t>
            </a:r>
          </a:p>
          <a:p>
            <a:endParaRPr lang="ru-RU" sz="2400" dirty="0"/>
          </a:p>
          <a:p>
            <a:endParaRPr lang="ru-RU" sz="2400" dirty="0"/>
          </a:p>
        </p:txBody>
      </p:sp>
      <p:pic>
        <p:nvPicPr>
          <p:cNvPr id="4098" name="Picture 2" descr="C:\Users\User\Desktop\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55576" y="548680"/>
            <a:ext cx="1962150" cy="31623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8638063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304800" y="404664"/>
            <a:ext cx="8686800" cy="6120680"/>
          </a:xfrm>
        </p:spPr>
        <p:txBody>
          <a:bodyPr/>
          <a:lstStyle/>
          <a:p>
            <a:pPr>
              <a:buFont typeface="Wingdings" panose="05000000000000000000" pitchFamily="2" charset="2"/>
              <a:buChar char="Ø"/>
            </a:pPr>
            <a:endParaRPr lang="ru-RU" dirty="0"/>
          </a:p>
          <a:p>
            <a:pPr algn="ctr">
              <a:buFont typeface="Wingdings" panose="05000000000000000000" pitchFamily="2" charset="2"/>
              <a:buChar char="Ø"/>
            </a:pPr>
            <a:r>
              <a:rPr lang="ru-RU" sz="5400" dirty="0" smtClean="0"/>
              <a:t>Спасибо за внимание!</a:t>
            </a:r>
            <a:endParaRPr lang="ru-RU" sz="5400" dirty="0"/>
          </a:p>
        </p:txBody>
      </p:sp>
      <p:pic>
        <p:nvPicPr>
          <p:cNvPr id="4" name="Picture 3" descr="C:\Documents and Settings\Администратор\Рабочий стол\Новая папка\цветы и их последствия\0_STATIC7377e_ed39d2b2.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75656" y="1988840"/>
            <a:ext cx="6768752" cy="44780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04674392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304800" y="404664"/>
            <a:ext cx="8587680" cy="5675461"/>
          </a:xfrm>
        </p:spPr>
        <p:txBody>
          <a:bodyPr>
            <a:normAutofit fontScale="85000" lnSpcReduction="10000"/>
          </a:bodyPr>
          <a:lstStyle/>
          <a:p>
            <a:pPr>
              <a:buFont typeface="Wingdings" panose="05000000000000000000" pitchFamily="2" charset="2"/>
              <a:buChar char="Ø"/>
            </a:pPr>
            <a:endParaRPr lang="ru-RU" dirty="0" smtClean="0">
              <a:solidFill>
                <a:srgbClr val="FFFF00"/>
              </a:solidFill>
              <a:latin typeface="Times New Roman" panose="02020603050405020304" pitchFamily="18" charset="0"/>
              <a:cs typeface="Times New Roman" panose="02020603050405020304" pitchFamily="18" charset="0"/>
            </a:endParaRPr>
          </a:p>
          <a:p>
            <a:pPr marL="0">
              <a:lnSpc>
                <a:spcPct val="120000"/>
              </a:lnSpc>
              <a:spcBef>
                <a:spcPts val="0"/>
              </a:spcBef>
              <a:buFont typeface="Wingdings" panose="05000000000000000000" pitchFamily="2" charset="2"/>
              <a:buChar char="Ø"/>
            </a:pPr>
            <a:r>
              <a:rPr lang="ru-RU" sz="4700" dirty="0" smtClean="0">
                <a:solidFill>
                  <a:srgbClr val="FFFF00"/>
                </a:solidFill>
                <a:latin typeface="Times New Roman" panose="02020603050405020304" pitchFamily="18" charset="0"/>
                <a:cs typeface="Times New Roman" panose="02020603050405020304" pitchFamily="18" charset="0"/>
              </a:rPr>
              <a:t>По </a:t>
            </a:r>
            <a:r>
              <a:rPr lang="ru-RU" sz="4700" dirty="0">
                <a:solidFill>
                  <a:srgbClr val="FFFF00"/>
                </a:solidFill>
                <a:latin typeface="Times New Roman" panose="02020603050405020304" pitchFamily="18" charset="0"/>
                <a:cs typeface="Times New Roman" panose="02020603050405020304" pitchFamily="18" charset="0"/>
              </a:rPr>
              <a:t>поводу состояния вопроса о личности в целом в МКБ говорится следующее: </a:t>
            </a:r>
            <a:r>
              <a:rPr lang="ru-RU" sz="4700" dirty="0">
                <a:latin typeface="Times New Roman" panose="02020603050405020304" pitchFamily="18" charset="0"/>
                <a:cs typeface="Times New Roman" panose="02020603050405020304" pitchFamily="18" charset="0"/>
              </a:rPr>
              <a:t>«Во всех современных психиатрических классификациях разделы, посвященные расстройствам зрелой личности, </a:t>
            </a:r>
            <a:r>
              <a:rPr lang="ru-RU" sz="4700" dirty="0">
                <a:solidFill>
                  <a:srgbClr val="00B050"/>
                </a:solidFill>
                <a:latin typeface="Times New Roman" panose="02020603050405020304" pitchFamily="18" charset="0"/>
                <a:cs typeface="Times New Roman" panose="02020603050405020304" pitchFamily="18" charset="0"/>
              </a:rPr>
              <a:t>содержат ряд значительных проблем</a:t>
            </a:r>
            <a:r>
              <a:rPr lang="ru-RU" sz="4700" dirty="0" smtClean="0">
                <a:solidFill>
                  <a:srgbClr val="00B050"/>
                </a:solidFill>
                <a:latin typeface="Times New Roman" panose="02020603050405020304" pitchFamily="18" charset="0"/>
                <a:cs typeface="Times New Roman" panose="02020603050405020304" pitchFamily="18" charset="0"/>
              </a:rPr>
              <a:t>…</a:t>
            </a:r>
            <a:endParaRPr lang="ru-RU" sz="2800" dirty="0"/>
          </a:p>
          <a:p>
            <a:pPr>
              <a:buFont typeface="Wingdings" panose="05000000000000000000" pitchFamily="2" charset="2"/>
              <a:buChar char="Ø"/>
            </a:pPr>
            <a:endParaRPr lang="ru-RU" dirty="0"/>
          </a:p>
        </p:txBody>
      </p:sp>
    </p:spTree>
    <p:extLst>
      <p:ext uri="{BB962C8B-B14F-4D97-AF65-F5344CB8AC3E}">
        <p14:creationId xmlns:p14="http://schemas.microsoft.com/office/powerpoint/2010/main" val="45034541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57200" y="692696"/>
            <a:ext cx="8229600" cy="5433467"/>
          </a:xfrm>
        </p:spPr>
        <p:txBody>
          <a:bodyPr/>
          <a:lstStyle/>
          <a:p>
            <a:r>
              <a:rPr lang="ru-RU" sz="3600" dirty="0" smtClean="0">
                <a:latin typeface="Times New Roman" panose="02020603050405020304" pitchFamily="18" charset="0"/>
                <a:cs typeface="Times New Roman" panose="02020603050405020304" pitchFamily="18" charset="0"/>
              </a:rPr>
              <a:t>При попытках изложить детальные </a:t>
            </a:r>
            <a:r>
              <a:rPr lang="ru-RU" sz="3600" dirty="0" smtClean="0">
                <a:solidFill>
                  <a:srgbClr val="00B050"/>
                </a:solidFill>
                <a:latin typeface="Times New Roman" panose="02020603050405020304" pitchFamily="18" charset="0"/>
                <a:cs typeface="Times New Roman" panose="02020603050405020304" pitchFamily="18" charset="0"/>
              </a:rPr>
              <a:t>диагностические критерии </a:t>
            </a:r>
            <a:r>
              <a:rPr lang="ru-RU" sz="3600" dirty="0" smtClean="0">
                <a:latin typeface="Times New Roman" panose="02020603050405020304" pitchFamily="18" charset="0"/>
                <a:cs typeface="Times New Roman" panose="02020603050405020304" pitchFamily="18" charset="0"/>
              </a:rPr>
              <a:t>этих расстройств </a:t>
            </a:r>
            <a:r>
              <a:rPr lang="ru-RU" sz="3600" dirty="0" smtClean="0">
                <a:solidFill>
                  <a:srgbClr val="00B050"/>
                </a:solidFill>
                <a:latin typeface="Times New Roman" panose="02020603050405020304" pitchFamily="18" charset="0"/>
                <a:cs typeface="Times New Roman" panose="02020603050405020304" pitchFamily="18" charset="0"/>
              </a:rPr>
              <a:t>возникают особые трудности… </a:t>
            </a:r>
            <a:r>
              <a:rPr lang="ru-RU" sz="3600" dirty="0" smtClean="0">
                <a:solidFill>
                  <a:srgbClr val="FFFF00"/>
                </a:solidFill>
                <a:latin typeface="Times New Roman" panose="02020603050405020304" pitchFamily="18" charset="0"/>
                <a:cs typeface="Times New Roman" panose="02020603050405020304" pitchFamily="18" charset="0"/>
              </a:rPr>
              <a:t>для описания расстройств личности требуется новый подход…» </a:t>
            </a:r>
            <a:r>
              <a:rPr lang="ru-RU" sz="3600" dirty="0" smtClean="0">
                <a:latin typeface="Times New Roman" panose="02020603050405020304" pitchFamily="18" charset="0"/>
                <a:cs typeface="Times New Roman" panose="02020603050405020304" pitchFamily="18" charset="0"/>
              </a:rPr>
              <a:t>и при этом необходимо </a:t>
            </a:r>
            <a:r>
              <a:rPr lang="ru-RU" sz="3600" dirty="0" smtClean="0">
                <a:solidFill>
                  <a:srgbClr val="00B050"/>
                </a:solidFill>
                <a:latin typeface="Times New Roman" panose="02020603050405020304" pitchFamily="18" charset="0"/>
                <a:cs typeface="Times New Roman" panose="02020603050405020304" pitchFamily="18" charset="0"/>
              </a:rPr>
              <a:t>«стимулирование исследований по этой проблеме».</a:t>
            </a:r>
          </a:p>
          <a:p>
            <a:pPr marL="0" indent="0">
              <a:buNone/>
            </a:pPr>
            <a:endParaRPr lang="ru-RU" dirty="0"/>
          </a:p>
        </p:txBody>
      </p:sp>
    </p:spTree>
    <p:extLst>
      <p:ext uri="{BB962C8B-B14F-4D97-AF65-F5344CB8AC3E}">
        <p14:creationId xmlns:p14="http://schemas.microsoft.com/office/powerpoint/2010/main" val="60120742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323528" y="764704"/>
            <a:ext cx="8496944" cy="5832648"/>
          </a:xfrm>
        </p:spPr>
        <p:txBody>
          <a:bodyPr>
            <a:normAutofit fontScale="85000" lnSpcReduction="20000"/>
          </a:bodyPr>
          <a:lstStyle/>
          <a:p>
            <a:pPr marL="0">
              <a:lnSpc>
                <a:spcPct val="120000"/>
              </a:lnSpc>
              <a:spcBef>
                <a:spcPts val="0"/>
              </a:spcBef>
              <a:buFont typeface="Wingdings" panose="05000000000000000000" pitchFamily="2" charset="2"/>
              <a:buChar char="Ø"/>
            </a:pPr>
            <a:r>
              <a:rPr lang="ru-RU" sz="4600" dirty="0" smtClean="0">
                <a:latin typeface="Times New Roman" panose="02020603050405020304" pitchFamily="18" charset="0"/>
                <a:cs typeface="Times New Roman" panose="02020603050405020304" pitchFamily="18" charset="0"/>
              </a:rPr>
              <a:t>Огромный </a:t>
            </a:r>
            <a:r>
              <a:rPr lang="ru-RU" sz="4600" dirty="0">
                <a:latin typeface="Times New Roman" panose="02020603050405020304" pitchFamily="18" charset="0"/>
                <a:cs typeface="Times New Roman" panose="02020603050405020304" pitchFamily="18" charset="0"/>
              </a:rPr>
              <a:t>массив публикаций о личности и её расстройствах создаёт иллюзию изученности данного вопроса. </a:t>
            </a:r>
            <a:r>
              <a:rPr lang="ru-RU" sz="4600" b="1" i="1" dirty="0">
                <a:solidFill>
                  <a:srgbClr val="FFFF00"/>
                </a:solidFill>
                <a:latin typeface="Times New Roman" panose="02020603050405020304" pitchFamily="18" charset="0"/>
                <a:cs typeface="Times New Roman" panose="02020603050405020304" pitchFamily="18" charset="0"/>
              </a:rPr>
              <a:t>Эта иллюзорность особенно подтверждается </a:t>
            </a:r>
            <a:r>
              <a:rPr lang="ru-RU" sz="4600" b="1" i="1" dirty="0" smtClean="0">
                <a:solidFill>
                  <a:srgbClr val="FFFF00"/>
                </a:solidFill>
                <a:latin typeface="Times New Roman" panose="02020603050405020304" pitchFamily="18" charset="0"/>
                <a:cs typeface="Times New Roman" panose="02020603050405020304" pitchFamily="18" charset="0"/>
              </a:rPr>
              <a:t>фактической неспособностью предупредить действия и скандинавского стрелка </a:t>
            </a:r>
            <a:r>
              <a:rPr lang="ru-RU" sz="4600" b="1" i="1" dirty="0" err="1" smtClean="0">
                <a:solidFill>
                  <a:srgbClr val="FFFF00"/>
                </a:solidFill>
                <a:latin typeface="Times New Roman" panose="02020603050405020304" pitchFamily="18" charset="0"/>
                <a:cs typeface="Times New Roman" panose="02020603050405020304" pitchFamily="18" charset="0"/>
              </a:rPr>
              <a:t>Брейвика</a:t>
            </a:r>
            <a:r>
              <a:rPr lang="ru-RU" sz="4600" b="1" i="1" dirty="0" smtClean="0">
                <a:solidFill>
                  <a:srgbClr val="FFFF00"/>
                </a:solidFill>
                <a:latin typeface="Times New Roman" panose="02020603050405020304" pitchFamily="18" charset="0"/>
                <a:cs typeface="Times New Roman" panose="02020603050405020304" pitchFamily="18" charset="0"/>
              </a:rPr>
              <a:t>,  или крымского стрелка </a:t>
            </a:r>
            <a:r>
              <a:rPr lang="ru-RU" sz="4600" b="1" i="1" dirty="0" err="1" smtClean="0">
                <a:solidFill>
                  <a:srgbClr val="FFFF00"/>
                </a:solidFill>
                <a:latin typeface="Times New Roman" panose="02020603050405020304" pitchFamily="18" charset="0"/>
                <a:cs typeface="Times New Roman" panose="02020603050405020304" pitchFamily="18" charset="0"/>
              </a:rPr>
              <a:t>Рослякова</a:t>
            </a:r>
            <a:r>
              <a:rPr lang="ru-RU" sz="4600" b="1" i="1" dirty="0" smtClean="0">
                <a:solidFill>
                  <a:srgbClr val="FFFF00"/>
                </a:solidFill>
                <a:latin typeface="Times New Roman" panose="02020603050405020304" pitchFamily="18" charset="0"/>
                <a:cs typeface="Times New Roman" panose="02020603050405020304" pitchFamily="18" charset="0"/>
              </a:rPr>
              <a:t>.</a:t>
            </a:r>
            <a:endParaRPr lang="ru-RU" sz="4600" dirty="0">
              <a:solidFill>
                <a:srgbClr val="FFFF00"/>
              </a:solidFill>
              <a:latin typeface="Times New Roman" panose="02020603050405020304" pitchFamily="18" charset="0"/>
              <a:cs typeface="Times New Roman" panose="02020603050405020304" pitchFamily="18" charset="0"/>
            </a:endParaRPr>
          </a:p>
          <a:p>
            <a:pPr>
              <a:buFont typeface="Wingdings" panose="05000000000000000000" pitchFamily="2" charset="2"/>
              <a:buChar char="Ø"/>
            </a:pPr>
            <a:endParaRPr lang="ru-RU" dirty="0"/>
          </a:p>
        </p:txBody>
      </p:sp>
    </p:spTree>
    <p:extLst>
      <p:ext uri="{BB962C8B-B14F-4D97-AF65-F5344CB8AC3E}">
        <p14:creationId xmlns:p14="http://schemas.microsoft.com/office/powerpoint/2010/main" val="288407217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7504" y="4653136"/>
            <a:ext cx="3584377" cy="1296144"/>
          </a:xfrm>
        </p:spPr>
        <p:txBody>
          <a:bodyPr>
            <a:noAutofit/>
          </a:bodyPr>
          <a:lstStyle/>
          <a:p>
            <a:pPr algn="ctr"/>
            <a:r>
              <a:rPr lang="ru-RU" sz="3600" i="1" dirty="0" err="1" smtClean="0">
                <a:solidFill>
                  <a:srgbClr val="FFFF00"/>
                </a:solidFill>
                <a:effectLst/>
              </a:rPr>
              <a:t>М.Балинт</a:t>
            </a:r>
            <a:r>
              <a:rPr lang="ru-RU" sz="2800" i="1" dirty="0" smtClean="0">
                <a:solidFill>
                  <a:schemeClr val="tx1"/>
                </a:solidFill>
                <a:effectLst/>
              </a:rPr>
              <a:t> </a:t>
            </a:r>
            <a:r>
              <a:rPr lang="ru-RU" sz="2000" i="1" dirty="0">
                <a:solidFill>
                  <a:schemeClr val="tx1"/>
                </a:solidFill>
                <a:effectLst/>
              </a:rPr>
              <a:t>(1896-1970)</a:t>
            </a:r>
            <a:r>
              <a:rPr lang="ru-RU" sz="2000" dirty="0">
                <a:solidFill>
                  <a:schemeClr val="tx1"/>
                </a:solidFill>
                <a:effectLst/>
              </a:rPr>
              <a:t/>
            </a:r>
            <a:br>
              <a:rPr lang="ru-RU" sz="2000" dirty="0">
                <a:solidFill>
                  <a:schemeClr val="tx1"/>
                </a:solidFill>
                <a:effectLst/>
              </a:rPr>
            </a:br>
            <a:r>
              <a:rPr lang="ru-RU" sz="2000" i="1" dirty="0">
                <a:solidFill>
                  <a:schemeClr val="tx1"/>
                </a:solidFill>
                <a:effectLst/>
              </a:rPr>
              <a:t>Английский психоаналитик Венгерского происхождения</a:t>
            </a:r>
            <a:endParaRPr lang="ru-RU" sz="2000" dirty="0">
              <a:solidFill>
                <a:schemeClr val="tx1"/>
              </a:solidFill>
            </a:endParaRPr>
          </a:p>
        </p:txBody>
      </p:sp>
      <p:sp>
        <p:nvSpPr>
          <p:cNvPr id="3" name="Объект 2"/>
          <p:cNvSpPr>
            <a:spLocks noGrp="1"/>
          </p:cNvSpPr>
          <p:nvPr>
            <p:ph idx="1"/>
          </p:nvPr>
        </p:nvSpPr>
        <p:spPr>
          <a:xfrm>
            <a:off x="3575050" y="273050"/>
            <a:ext cx="5461446" cy="6324302"/>
          </a:xfrm>
        </p:spPr>
        <p:txBody>
          <a:bodyPr>
            <a:noAutofit/>
          </a:bodyPr>
          <a:lstStyle/>
          <a:p>
            <a:pPr algn="ctr">
              <a:buFont typeface="Wingdings" panose="05000000000000000000" pitchFamily="2" charset="2"/>
              <a:buChar char="Ø"/>
            </a:pPr>
            <a:r>
              <a:rPr lang="ru-RU" sz="2800" b="1" i="1" dirty="0" smtClean="0">
                <a:solidFill>
                  <a:srgbClr val="00B050"/>
                </a:solidFill>
                <a:latin typeface="Times New Roman" panose="02020603050405020304" pitchFamily="18" charset="0"/>
                <a:cs typeface="Times New Roman" panose="02020603050405020304" pitchFamily="18" charset="0"/>
              </a:rPr>
              <a:t>«Врач </a:t>
            </a:r>
            <a:r>
              <a:rPr lang="ru-RU" sz="2800" b="1" i="1" dirty="0">
                <a:solidFill>
                  <a:srgbClr val="00B050"/>
                </a:solidFill>
                <a:latin typeface="Times New Roman" panose="02020603050405020304" pitchFamily="18" charset="0"/>
                <a:cs typeface="Times New Roman" panose="02020603050405020304" pitchFamily="18" charset="0"/>
              </a:rPr>
              <a:t>и сам лекарство для больного»   </a:t>
            </a:r>
            <a:endParaRPr lang="ru-RU" sz="2800" dirty="0">
              <a:solidFill>
                <a:srgbClr val="00B050"/>
              </a:solidFill>
              <a:latin typeface="Times New Roman" panose="02020603050405020304" pitchFamily="18" charset="0"/>
              <a:cs typeface="Times New Roman" panose="02020603050405020304" pitchFamily="18" charset="0"/>
            </a:endParaRPr>
          </a:p>
          <a:p>
            <a:pPr>
              <a:buFont typeface="Wingdings" panose="05000000000000000000" pitchFamily="2" charset="2"/>
              <a:buChar char="Ø"/>
            </a:pPr>
            <a:r>
              <a:rPr lang="ru-RU" dirty="0" smtClean="0">
                <a:latin typeface="Times New Roman" panose="02020603050405020304" pitchFamily="18" charset="0"/>
                <a:cs typeface="Times New Roman" panose="02020603050405020304" pitchFamily="18" charset="0"/>
              </a:rPr>
              <a:t>Профессия </a:t>
            </a:r>
            <a:r>
              <a:rPr lang="ru-RU" dirty="0">
                <a:latin typeface="Times New Roman" panose="02020603050405020304" pitchFamily="18" charset="0"/>
                <a:cs typeface="Times New Roman" panose="02020603050405020304" pitchFamily="18" charset="0"/>
              </a:rPr>
              <a:t>врача издавна предусматривала </a:t>
            </a:r>
            <a:r>
              <a:rPr lang="ru-RU" dirty="0">
                <a:solidFill>
                  <a:srgbClr val="00B050"/>
                </a:solidFill>
                <a:latin typeface="Times New Roman" panose="02020603050405020304" pitchFamily="18" charset="0"/>
                <a:cs typeface="Times New Roman" panose="02020603050405020304" pitchFamily="18" charset="0"/>
              </a:rPr>
              <a:t>не только глубокую подготовку в сфере специальных знаний </a:t>
            </a:r>
            <a:r>
              <a:rPr lang="ru-RU" dirty="0">
                <a:latin typeface="Times New Roman" panose="02020603050405020304" pitchFamily="18" charset="0"/>
                <a:cs typeface="Times New Roman" panose="02020603050405020304" pitchFamily="18" charset="0"/>
              </a:rPr>
              <a:t>и умений в рамках своей практики, но также обширное специальное </a:t>
            </a:r>
            <a:r>
              <a:rPr lang="ru-RU" b="1" i="1" dirty="0">
                <a:solidFill>
                  <a:srgbClr val="FFFF00"/>
                </a:solidFill>
                <a:latin typeface="Times New Roman" panose="02020603050405020304" pitchFamily="18" charset="0"/>
                <a:cs typeface="Times New Roman" panose="02020603050405020304" pitchFamily="18" charset="0"/>
              </a:rPr>
              <a:t>образование с целью исполнения определенной социальной т.е. общечеловеческой роли</a:t>
            </a:r>
            <a:r>
              <a:rPr lang="ru-RU" b="1" i="1" dirty="0" smtClean="0">
                <a:solidFill>
                  <a:srgbClr val="FFFF00"/>
                </a:solidFill>
                <a:latin typeface="Times New Roman" panose="02020603050405020304" pitchFamily="18" charset="0"/>
                <a:cs typeface="Times New Roman" panose="02020603050405020304" pitchFamily="18" charset="0"/>
              </a:rPr>
              <a:t>.</a:t>
            </a:r>
          </a:p>
          <a:p>
            <a:pPr marL="0" indent="0">
              <a:buNone/>
            </a:pPr>
            <a:endParaRPr lang="ru-RU" sz="1800" dirty="0">
              <a:solidFill>
                <a:srgbClr val="02167C"/>
              </a:solidFill>
              <a:latin typeface="Times New Roman" panose="02020603050405020304" pitchFamily="18" charset="0"/>
              <a:cs typeface="Times New Roman" panose="02020603050405020304" pitchFamily="18" charset="0"/>
            </a:endParaRPr>
          </a:p>
          <a:p>
            <a:pPr>
              <a:buFont typeface="Wingdings" panose="05000000000000000000" pitchFamily="2" charset="2"/>
              <a:buChar char="Ø"/>
            </a:pPr>
            <a:endParaRPr lang="ru-RU" sz="1800" dirty="0"/>
          </a:p>
        </p:txBody>
      </p:sp>
      <p:pic>
        <p:nvPicPr>
          <p:cNvPr id="5" name="Объект 3"/>
          <p:cNvPicPr>
            <a:picLocks noGrp="1"/>
          </p:cNvPicPr>
          <p:nvPr>
            <p:ph sz="half" idx="4294967295"/>
          </p:nvPr>
        </p:nvPicPr>
        <p:blipFill>
          <a:blip r:embed="rId2">
            <a:extLst>
              <a:ext uri="{28A0092B-C50C-407E-A947-70E740481C1C}">
                <a14:useLocalDpi xmlns:a14="http://schemas.microsoft.com/office/drawing/2010/main" val="0"/>
              </a:ext>
            </a:extLst>
          </a:blip>
          <a:stretch>
            <a:fillRect/>
          </a:stretch>
        </p:blipFill>
        <p:spPr bwMode="auto">
          <a:xfrm>
            <a:off x="467544" y="332656"/>
            <a:ext cx="2878137" cy="4392612"/>
          </a:xfrm>
          <a:prstGeom prst="rect">
            <a:avLst/>
          </a:prstGeom>
          <a:noFill/>
          <a:ln w="9525">
            <a:noFill/>
            <a:miter lim="800000"/>
            <a:headEnd/>
            <a:tailEnd/>
          </a:ln>
          <a:effectLst/>
        </p:spPr>
      </p:pic>
    </p:spTree>
    <p:extLst>
      <p:ext uri="{BB962C8B-B14F-4D97-AF65-F5344CB8AC3E}">
        <p14:creationId xmlns:p14="http://schemas.microsoft.com/office/powerpoint/2010/main" val="157567168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5301208"/>
            <a:ext cx="3970784" cy="1440160"/>
          </a:xfrm>
        </p:spPr>
        <p:txBody>
          <a:bodyPr>
            <a:noAutofit/>
          </a:bodyPr>
          <a:lstStyle/>
          <a:p>
            <a:pPr algn="ctr"/>
            <a:r>
              <a:rPr lang="ru-RU" sz="3200" i="1" dirty="0" smtClean="0">
                <a:solidFill>
                  <a:srgbClr val="FFFF00"/>
                </a:solidFill>
                <a:effectLst/>
              </a:rPr>
              <a:t/>
            </a:r>
            <a:br>
              <a:rPr lang="ru-RU" sz="3200" i="1" dirty="0" smtClean="0">
                <a:solidFill>
                  <a:srgbClr val="FFFF00"/>
                </a:solidFill>
                <a:effectLst/>
              </a:rPr>
            </a:br>
            <a:r>
              <a:rPr lang="ru-RU" sz="3200" i="1" dirty="0">
                <a:solidFill>
                  <a:srgbClr val="FFFF00"/>
                </a:solidFill>
                <a:effectLst/>
              </a:rPr>
              <a:t/>
            </a:r>
            <a:br>
              <a:rPr lang="ru-RU" sz="3200" i="1" dirty="0">
                <a:solidFill>
                  <a:srgbClr val="FFFF00"/>
                </a:solidFill>
                <a:effectLst/>
              </a:rPr>
            </a:br>
            <a:r>
              <a:rPr lang="ru-RU" sz="3200" i="1" dirty="0" smtClean="0">
                <a:solidFill>
                  <a:srgbClr val="FFFF00"/>
                </a:solidFill>
                <a:effectLst/>
              </a:rPr>
              <a:t/>
            </a:r>
            <a:br>
              <a:rPr lang="ru-RU" sz="3200" i="1" dirty="0" smtClean="0">
                <a:solidFill>
                  <a:srgbClr val="FFFF00"/>
                </a:solidFill>
                <a:effectLst/>
              </a:rPr>
            </a:br>
            <a:r>
              <a:rPr lang="ru-RU" sz="2800" i="1" dirty="0" err="1" smtClean="0">
                <a:solidFill>
                  <a:srgbClr val="FFFF00"/>
                </a:solidFill>
                <a:effectLst/>
              </a:rPr>
              <a:t>М.Эриксон</a:t>
            </a:r>
            <a:r>
              <a:rPr lang="ru-RU" i="1" dirty="0" smtClean="0">
                <a:effectLst/>
              </a:rPr>
              <a:t> </a:t>
            </a:r>
            <a:br>
              <a:rPr lang="ru-RU" i="1" dirty="0" smtClean="0">
                <a:effectLst/>
              </a:rPr>
            </a:br>
            <a:r>
              <a:rPr lang="ru-RU" i="1" dirty="0" smtClean="0">
                <a:effectLst/>
              </a:rPr>
              <a:t>(</a:t>
            </a:r>
            <a:r>
              <a:rPr lang="ru-RU" i="1" dirty="0">
                <a:effectLst/>
              </a:rPr>
              <a:t>1901-1980)</a:t>
            </a:r>
            <a:r>
              <a:rPr lang="ru-RU" dirty="0">
                <a:effectLst/>
              </a:rPr>
              <a:t/>
            </a:r>
            <a:br>
              <a:rPr lang="ru-RU" dirty="0">
                <a:effectLst/>
              </a:rPr>
            </a:br>
            <a:r>
              <a:rPr lang="ru-RU" sz="1800" i="1" dirty="0">
                <a:effectLst/>
              </a:rPr>
              <a:t>Американский </a:t>
            </a:r>
            <a:r>
              <a:rPr lang="ru-RU" sz="1800" i="1" dirty="0" err="1">
                <a:effectLst/>
              </a:rPr>
              <a:t>гипнотерапевт</a:t>
            </a:r>
            <a:r>
              <a:rPr lang="ru-RU" dirty="0">
                <a:effectLst/>
              </a:rPr>
              <a:t/>
            </a:r>
            <a:br>
              <a:rPr lang="ru-RU" dirty="0">
                <a:effectLst/>
              </a:rPr>
            </a:br>
            <a:endParaRPr lang="ru-RU" dirty="0"/>
          </a:p>
        </p:txBody>
      </p:sp>
      <p:sp>
        <p:nvSpPr>
          <p:cNvPr id="4" name="Объект 3"/>
          <p:cNvSpPr>
            <a:spLocks noGrp="1"/>
          </p:cNvSpPr>
          <p:nvPr>
            <p:ph idx="1"/>
          </p:nvPr>
        </p:nvSpPr>
        <p:spPr>
          <a:xfrm>
            <a:off x="3203848" y="116632"/>
            <a:ext cx="5711552" cy="6408712"/>
          </a:xfrm>
        </p:spPr>
        <p:txBody>
          <a:bodyPr>
            <a:normAutofit lnSpcReduction="10000"/>
          </a:bodyPr>
          <a:lstStyle/>
          <a:p>
            <a:pPr>
              <a:buFont typeface="Wingdings" panose="05000000000000000000" pitchFamily="2" charset="2"/>
              <a:buChar char="Ø"/>
            </a:pPr>
            <a:endParaRPr lang="ru-RU" b="1" i="1" dirty="0" smtClean="0">
              <a:solidFill>
                <a:srgbClr val="FFFF00"/>
              </a:solidFill>
              <a:latin typeface="Times New Roman" panose="02020603050405020304" pitchFamily="18" charset="0"/>
              <a:cs typeface="Times New Roman" panose="02020603050405020304" pitchFamily="18" charset="0"/>
            </a:endParaRPr>
          </a:p>
          <a:p>
            <a:pPr>
              <a:buFont typeface="Wingdings" panose="05000000000000000000" pitchFamily="2" charset="2"/>
              <a:buChar char="Ø"/>
            </a:pPr>
            <a:r>
              <a:rPr lang="ru-RU" b="1" i="1" dirty="0" smtClean="0">
                <a:solidFill>
                  <a:srgbClr val="FFFF00"/>
                </a:solidFill>
                <a:latin typeface="Times New Roman" panose="02020603050405020304" pitchFamily="18" charset="0"/>
                <a:cs typeface="Times New Roman" panose="02020603050405020304" pitchFamily="18" charset="0"/>
              </a:rPr>
              <a:t>Профессиональное </a:t>
            </a:r>
            <a:r>
              <a:rPr lang="ru-RU" b="1" i="1" dirty="0">
                <a:solidFill>
                  <a:srgbClr val="FFFF00"/>
                </a:solidFill>
                <a:latin typeface="Times New Roman" panose="02020603050405020304" pitchFamily="18" charset="0"/>
                <a:cs typeface="Times New Roman" panose="02020603050405020304" pitchFamily="18" charset="0"/>
              </a:rPr>
              <a:t>становление специалиста</a:t>
            </a:r>
            <a:r>
              <a:rPr lang="ru-RU" dirty="0">
                <a:solidFill>
                  <a:srgbClr val="FFFF00"/>
                </a:solidFill>
                <a:latin typeface="Times New Roman" panose="02020603050405020304" pitchFamily="18" charset="0"/>
                <a:cs typeface="Times New Roman" panose="02020603050405020304" pitchFamily="18" charset="0"/>
              </a:rPr>
              <a:t> </a:t>
            </a:r>
            <a:r>
              <a:rPr lang="ru-RU" dirty="0">
                <a:latin typeface="Times New Roman" panose="02020603050405020304" pitchFamily="18" charset="0"/>
                <a:cs typeface="Times New Roman" panose="02020603050405020304" pitchFamily="18" charset="0"/>
              </a:rPr>
              <a:t>кроме знаний, умений, навыков, компетенций должно включать в себя также его </a:t>
            </a:r>
            <a:r>
              <a:rPr lang="ru-RU" b="1" i="1" dirty="0">
                <a:solidFill>
                  <a:srgbClr val="00B050"/>
                </a:solidFill>
                <a:latin typeface="Times New Roman" panose="02020603050405020304" pitchFamily="18" charset="0"/>
                <a:cs typeface="Times New Roman" panose="02020603050405020304" pitchFamily="18" charset="0"/>
              </a:rPr>
              <a:t>личностный рост</a:t>
            </a:r>
            <a:r>
              <a:rPr lang="ru-RU" b="1" i="1" dirty="0" smtClean="0">
                <a:solidFill>
                  <a:srgbClr val="00B050"/>
                </a:solidFill>
                <a:latin typeface="Times New Roman" panose="02020603050405020304" pitchFamily="18" charset="0"/>
                <a:cs typeface="Times New Roman" panose="02020603050405020304" pitchFamily="18" charset="0"/>
              </a:rPr>
              <a:t>.</a:t>
            </a:r>
          </a:p>
          <a:p>
            <a:pPr>
              <a:buFont typeface="Wingdings" panose="05000000000000000000" pitchFamily="2" charset="2"/>
              <a:buChar char="Ø"/>
            </a:pPr>
            <a:endParaRPr lang="ru-RU" sz="2800" b="1" i="1" dirty="0">
              <a:solidFill>
                <a:srgbClr val="00B050"/>
              </a:solidFill>
              <a:latin typeface="Times New Roman" panose="02020603050405020304" pitchFamily="18" charset="0"/>
              <a:cs typeface="Times New Roman" panose="02020603050405020304" pitchFamily="18" charset="0"/>
            </a:endParaRPr>
          </a:p>
          <a:p>
            <a:pPr marL="0" indent="0">
              <a:buNone/>
            </a:pPr>
            <a:endParaRPr lang="ru-RU" sz="2800" dirty="0">
              <a:solidFill>
                <a:srgbClr val="00B050"/>
              </a:solidFill>
              <a:latin typeface="Times New Roman" panose="02020603050405020304" pitchFamily="18" charset="0"/>
              <a:cs typeface="Times New Roman" panose="02020603050405020304" pitchFamily="18" charset="0"/>
            </a:endParaRPr>
          </a:p>
          <a:p>
            <a:pPr>
              <a:buFont typeface="Wingdings" panose="05000000000000000000" pitchFamily="2" charset="2"/>
              <a:buChar char="Ø"/>
            </a:pPr>
            <a:r>
              <a:rPr lang="ru-RU" sz="2800" b="1" i="1" dirty="0" smtClean="0">
                <a:solidFill>
                  <a:srgbClr val="FFFF00"/>
                </a:solidFill>
                <a:latin typeface="Times New Roman" panose="02020603050405020304" pitchFamily="18" charset="0"/>
                <a:cs typeface="Times New Roman" panose="02020603050405020304" pitchFamily="18" charset="0"/>
              </a:rPr>
              <a:t>«</a:t>
            </a:r>
            <a:r>
              <a:rPr lang="ru-RU" sz="2800" b="1" i="1" dirty="0">
                <a:solidFill>
                  <a:srgbClr val="FFFF00"/>
                </a:solidFill>
                <a:latin typeface="Times New Roman" panose="02020603050405020304" pitchFamily="18" charset="0"/>
                <a:cs typeface="Times New Roman" panose="02020603050405020304" pitchFamily="18" charset="0"/>
              </a:rPr>
              <a:t>Мы лечим не столько нашими методами, сколько самими собою за счет владения необходимыми технологиями специальной деятельности</a:t>
            </a:r>
            <a:r>
              <a:rPr lang="ru-RU" sz="2800" b="1" i="1" dirty="0" smtClean="0">
                <a:solidFill>
                  <a:srgbClr val="FFFF00"/>
                </a:solidFill>
                <a:latin typeface="Times New Roman" panose="02020603050405020304" pitchFamily="18" charset="0"/>
                <a:cs typeface="Times New Roman" panose="02020603050405020304" pitchFamily="18" charset="0"/>
              </a:rPr>
              <a:t>»</a:t>
            </a:r>
          </a:p>
          <a:p>
            <a:pPr>
              <a:buFont typeface="Wingdings" panose="05000000000000000000" pitchFamily="2" charset="2"/>
              <a:buChar char="Ø"/>
            </a:pPr>
            <a:endParaRPr lang="ru-RU" dirty="0"/>
          </a:p>
        </p:txBody>
      </p:sp>
      <p:pic>
        <p:nvPicPr>
          <p:cNvPr id="6" name="Объект 3"/>
          <p:cNvPicPr/>
          <p:nvPr/>
        </p:nvPicPr>
        <p:blipFill>
          <a:blip r:embed="rId2">
            <a:extLst>
              <a:ext uri="{28A0092B-C50C-407E-A947-70E740481C1C}">
                <a14:useLocalDpi xmlns:a14="http://schemas.microsoft.com/office/drawing/2010/main" val="0"/>
              </a:ext>
            </a:extLst>
          </a:blip>
          <a:stretch>
            <a:fillRect/>
          </a:stretch>
        </p:blipFill>
        <p:spPr bwMode="auto">
          <a:xfrm>
            <a:off x="539552" y="1806602"/>
            <a:ext cx="2664296" cy="3312368"/>
          </a:xfrm>
          <a:prstGeom prst="rect">
            <a:avLst/>
          </a:prstGeom>
          <a:noFill/>
          <a:ln w="9525">
            <a:noFill/>
            <a:miter lim="800000"/>
            <a:headEnd/>
            <a:tailEnd/>
          </a:ln>
          <a:effectLst/>
        </p:spPr>
      </p:pic>
    </p:spTree>
    <p:extLst>
      <p:ext uri="{BB962C8B-B14F-4D97-AF65-F5344CB8AC3E}">
        <p14:creationId xmlns:p14="http://schemas.microsoft.com/office/powerpoint/2010/main" val="157567168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304800" y="188640"/>
            <a:ext cx="8686800" cy="5891485"/>
          </a:xfrm>
        </p:spPr>
        <p:txBody>
          <a:bodyPr/>
          <a:lstStyle/>
          <a:p>
            <a:pPr>
              <a:buFont typeface="Wingdings" panose="05000000000000000000" pitchFamily="2" charset="2"/>
              <a:buChar char="Ø"/>
            </a:pPr>
            <a:endParaRPr lang="ru-RU" sz="3600" dirty="0" smtClean="0">
              <a:effectLst/>
            </a:endParaRPr>
          </a:p>
          <a:p>
            <a:pPr>
              <a:buFont typeface="Wingdings" panose="05000000000000000000" pitchFamily="2" charset="2"/>
              <a:buChar char="Ø"/>
            </a:pPr>
            <a:r>
              <a:rPr lang="ru-RU" sz="3600" dirty="0" smtClean="0">
                <a:effectLst/>
              </a:rPr>
              <a:t>Первыми </a:t>
            </a:r>
            <a:r>
              <a:rPr lang="ru-RU" sz="3600" dirty="0">
                <a:effectLst/>
              </a:rPr>
              <a:t>«гигантами» в разработках теорий личности были, как известно, врачи - причём с хорошим знанием философии и физиологии, но самое главное – это то, что они трудились также как психологи и психотерапевты </a:t>
            </a:r>
            <a:r>
              <a:rPr lang="ru-RU" sz="3600" b="1" i="1" dirty="0">
                <a:solidFill>
                  <a:srgbClr val="FFFF00"/>
                </a:solidFill>
                <a:effectLst/>
              </a:rPr>
              <a:t>(</a:t>
            </a:r>
            <a:r>
              <a:rPr lang="ru-RU" sz="3600" b="1" i="1" dirty="0" err="1">
                <a:solidFill>
                  <a:srgbClr val="FFFF00"/>
                </a:solidFill>
                <a:effectLst/>
              </a:rPr>
              <a:t>З.Фрейд</a:t>
            </a:r>
            <a:r>
              <a:rPr lang="ru-RU" sz="3600" b="1" i="1" dirty="0">
                <a:solidFill>
                  <a:srgbClr val="FFFF00"/>
                </a:solidFill>
                <a:effectLst/>
              </a:rPr>
              <a:t>, </a:t>
            </a:r>
            <a:r>
              <a:rPr lang="ru-RU" sz="3600" b="1" i="1" dirty="0" err="1">
                <a:solidFill>
                  <a:srgbClr val="FFFF00"/>
                </a:solidFill>
                <a:effectLst/>
              </a:rPr>
              <a:t>К.Юнг</a:t>
            </a:r>
            <a:r>
              <a:rPr lang="ru-RU" sz="3600" b="1" i="1" dirty="0">
                <a:solidFill>
                  <a:srgbClr val="FFFF00"/>
                </a:solidFill>
                <a:effectLst/>
              </a:rPr>
              <a:t>, </a:t>
            </a:r>
            <a:r>
              <a:rPr lang="ru-RU" sz="3600" b="1" i="1" dirty="0" err="1">
                <a:solidFill>
                  <a:srgbClr val="FFFF00"/>
                </a:solidFill>
                <a:effectLst/>
              </a:rPr>
              <a:t>А.Адлер</a:t>
            </a:r>
            <a:r>
              <a:rPr lang="ru-RU" sz="3600" b="1" i="1" dirty="0">
                <a:solidFill>
                  <a:srgbClr val="FFFF00"/>
                </a:solidFill>
                <a:effectLst/>
              </a:rPr>
              <a:t>)</a:t>
            </a:r>
            <a:r>
              <a:rPr lang="ru-RU" sz="3600" dirty="0">
                <a:solidFill>
                  <a:srgbClr val="FFFF00"/>
                </a:solidFill>
                <a:effectLst/>
              </a:rPr>
              <a:t> </a:t>
            </a:r>
            <a:r>
              <a:rPr lang="ru-RU" sz="3600" dirty="0">
                <a:effectLst/>
              </a:rPr>
              <a:t>и они внесли основной вклад в раскрытие феномена личности.</a:t>
            </a:r>
          </a:p>
          <a:p>
            <a:pPr>
              <a:buFont typeface="Wingdings" panose="05000000000000000000" pitchFamily="2" charset="2"/>
              <a:buChar char="Ø"/>
            </a:pPr>
            <a:endParaRPr lang="ru-RU" dirty="0"/>
          </a:p>
        </p:txBody>
      </p:sp>
    </p:spTree>
    <p:extLst>
      <p:ext uri="{BB962C8B-B14F-4D97-AF65-F5344CB8AC3E}">
        <p14:creationId xmlns:p14="http://schemas.microsoft.com/office/powerpoint/2010/main" val="287956878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3" descr="C:\Users\User\Desktop\Фото и портреты ученых\Зигмунд Фрейд 4.jpg"/>
          <p:cNvPicPr>
            <a:picLocks noGrp="1"/>
          </p:cNvPicPr>
          <p:nvPr>
            <p:ph idx="1"/>
          </p:nvPr>
        </p:nvPicPr>
        <p:blipFill rotWithShape="1">
          <a:blip r:embed="rId2" cstate="print">
            <a:extLst>
              <a:ext uri="{28A0092B-C50C-407E-A947-70E740481C1C}">
                <a14:useLocalDpi xmlns:a14="http://schemas.microsoft.com/office/drawing/2010/main" val="0"/>
              </a:ext>
            </a:extLst>
          </a:blip>
          <a:srcRect l="28187" t="2634" r="28743" b="-1"/>
          <a:stretch/>
        </p:blipFill>
        <p:spPr bwMode="auto">
          <a:xfrm>
            <a:off x="2724" y="31806"/>
            <a:ext cx="2201664" cy="2799608"/>
          </a:xfrm>
          <a:prstGeom prst="rect">
            <a:avLst/>
          </a:prstGeom>
          <a:noFill/>
          <a:extLst/>
        </p:spPr>
      </p:pic>
      <p:sp>
        <p:nvSpPr>
          <p:cNvPr id="7" name="Прямоугольник 6"/>
          <p:cNvSpPr/>
          <p:nvPr/>
        </p:nvSpPr>
        <p:spPr>
          <a:xfrm>
            <a:off x="3995936" y="260648"/>
            <a:ext cx="4896544" cy="1569660"/>
          </a:xfrm>
          <a:prstGeom prst="rect">
            <a:avLst/>
          </a:prstGeom>
        </p:spPr>
        <p:txBody>
          <a:bodyPr wrap="square">
            <a:spAutoFit/>
          </a:bodyPr>
          <a:lstStyle/>
          <a:p>
            <a:r>
              <a:rPr lang="ru-RU" sz="2400" b="1" i="1" dirty="0" err="1">
                <a:solidFill>
                  <a:srgbClr val="FFFF00"/>
                </a:solidFill>
              </a:rPr>
              <a:t>Зиигмунд</a:t>
            </a:r>
            <a:r>
              <a:rPr lang="ru-RU" sz="2400" b="1" i="1" dirty="0">
                <a:solidFill>
                  <a:srgbClr val="FFFF00"/>
                </a:solidFill>
              </a:rPr>
              <a:t> Фрейд </a:t>
            </a:r>
            <a:r>
              <a:rPr lang="ru-RU" sz="2400" b="1" i="1" dirty="0" smtClean="0"/>
              <a:t>(1856-1939)</a:t>
            </a:r>
          </a:p>
          <a:p>
            <a:pPr algn="ctr"/>
            <a:r>
              <a:rPr lang="ru-RU" sz="2400" b="1" i="1" dirty="0" smtClean="0"/>
              <a:t>Австрийский психиатр и невролог, психолог, психоаналитик</a:t>
            </a:r>
            <a:endParaRPr lang="ru-RU" dirty="0"/>
          </a:p>
        </p:txBody>
      </p:sp>
      <p:pic>
        <p:nvPicPr>
          <p:cNvPr id="13" name="Picture 4" descr="C:\Users\User\Desktop\Фото и портреты ученых\Карл Юнг 2.jpg"/>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331640" y="2492896"/>
            <a:ext cx="2160240" cy="2548859"/>
          </a:xfrm>
          <a:prstGeom prst="rect">
            <a:avLst/>
          </a:prstGeom>
          <a:noFill/>
          <a:extLst/>
        </p:spPr>
      </p:pic>
      <p:sp>
        <p:nvSpPr>
          <p:cNvPr id="14" name="Прямоугольник 13"/>
          <p:cNvSpPr/>
          <p:nvPr/>
        </p:nvSpPr>
        <p:spPr>
          <a:xfrm>
            <a:off x="3995936" y="2690687"/>
            <a:ext cx="4572000" cy="1200329"/>
          </a:xfrm>
          <a:prstGeom prst="rect">
            <a:avLst/>
          </a:prstGeom>
        </p:spPr>
        <p:txBody>
          <a:bodyPr>
            <a:spAutoFit/>
          </a:bodyPr>
          <a:lstStyle/>
          <a:p>
            <a:pPr algn="ctr"/>
            <a:r>
              <a:rPr lang="ru-RU" sz="2400" b="1" i="1" dirty="0">
                <a:solidFill>
                  <a:srgbClr val="FFFF00"/>
                </a:solidFill>
              </a:rPr>
              <a:t>Карл Густав Юнг </a:t>
            </a:r>
            <a:r>
              <a:rPr lang="ru-RU" sz="2400" b="1" i="1" dirty="0"/>
              <a:t>(1875- 1961)</a:t>
            </a:r>
            <a:endParaRPr lang="ru-RU" sz="2400" dirty="0"/>
          </a:p>
          <a:p>
            <a:pPr algn="ctr"/>
            <a:r>
              <a:rPr lang="ru-RU" sz="2400" b="1" i="1" dirty="0"/>
              <a:t>Швейцарский психиатр, педагог, психоаналитик</a:t>
            </a:r>
            <a:endParaRPr lang="ru-RU" sz="2400" dirty="0"/>
          </a:p>
        </p:txBody>
      </p:sp>
      <p:pic>
        <p:nvPicPr>
          <p:cNvPr id="15" name="Рисунок 14" descr="C:\Users\User\Desktop\Фото и портреты ученых\Альфред Адлер 2.jpg"/>
          <p:cNvPicPr/>
          <p:nvPr/>
        </p:nvPicPr>
        <p:blipFill rotWithShape="1">
          <a:blip r:embed="rId4" cstate="print">
            <a:extLst>
              <a:ext uri="{28A0092B-C50C-407E-A947-70E740481C1C}">
                <a14:useLocalDpi xmlns:a14="http://schemas.microsoft.com/office/drawing/2010/main" val="0"/>
              </a:ext>
            </a:extLst>
          </a:blip>
          <a:srcRect l="3768" t="3037" r="37026"/>
          <a:stretch/>
        </p:blipFill>
        <p:spPr bwMode="auto">
          <a:xfrm>
            <a:off x="2555776" y="4695192"/>
            <a:ext cx="2376264" cy="2050920"/>
          </a:xfrm>
          <a:prstGeom prst="rect">
            <a:avLst/>
          </a:prstGeom>
          <a:noFill/>
          <a:ln>
            <a:noFill/>
          </a:ln>
          <a:extLst>
            <a:ext uri="{53640926-AAD7-44D8-BBD7-CCE9431645EC}">
              <a14:shadowObscured xmlns:a14="http://schemas.microsoft.com/office/drawing/2010/main"/>
            </a:ext>
          </a:extLst>
        </p:spPr>
      </p:pic>
      <p:sp>
        <p:nvSpPr>
          <p:cNvPr id="16" name="Прямоугольник 15"/>
          <p:cNvSpPr/>
          <p:nvPr/>
        </p:nvSpPr>
        <p:spPr>
          <a:xfrm>
            <a:off x="4788024" y="5120488"/>
            <a:ext cx="4572000" cy="1200329"/>
          </a:xfrm>
          <a:prstGeom prst="rect">
            <a:avLst/>
          </a:prstGeom>
        </p:spPr>
        <p:txBody>
          <a:bodyPr>
            <a:spAutoFit/>
          </a:bodyPr>
          <a:lstStyle/>
          <a:p>
            <a:pPr algn="ctr"/>
            <a:r>
              <a:rPr lang="ru-RU" sz="2400" b="1" i="1" dirty="0">
                <a:solidFill>
                  <a:srgbClr val="FFFF00"/>
                </a:solidFill>
              </a:rPr>
              <a:t>Альфред Адлер  </a:t>
            </a:r>
            <a:r>
              <a:rPr lang="ru-RU" sz="2400" b="1" i="1" dirty="0" smtClean="0"/>
              <a:t>(1875-1961)</a:t>
            </a:r>
            <a:endParaRPr lang="ru-RU" sz="2400" dirty="0"/>
          </a:p>
          <a:p>
            <a:pPr algn="ctr"/>
            <a:r>
              <a:rPr lang="ru-RU" sz="2400" b="1" i="1" dirty="0"/>
              <a:t>Австрийский </a:t>
            </a:r>
            <a:r>
              <a:rPr lang="ru-RU" sz="2400" b="1" i="1" dirty="0" smtClean="0"/>
              <a:t>психиатр, психолог,</a:t>
            </a:r>
            <a:r>
              <a:rPr lang="ru-RU" sz="2400" b="1" i="1" dirty="0"/>
              <a:t> психоаналитик</a:t>
            </a:r>
            <a:endParaRPr lang="ru-RU" sz="2400" dirty="0"/>
          </a:p>
        </p:txBody>
      </p:sp>
    </p:spTree>
    <p:extLst>
      <p:ext uri="{BB962C8B-B14F-4D97-AF65-F5344CB8AC3E}">
        <p14:creationId xmlns:p14="http://schemas.microsoft.com/office/powerpoint/2010/main" val="1575671686"/>
      </p:ext>
    </p:extLst>
  </p:cSld>
  <p:clrMapOvr>
    <a:masterClrMapping/>
  </p:clrMapOvr>
</p:sld>
</file>

<file path=ppt/theme/theme1.xml><?xml version="1.0" encoding="utf-8"?>
<a:theme xmlns:a="http://schemas.openxmlformats.org/drawingml/2006/main" name="Течение">
  <a:themeElements>
    <a:clrScheme name="Течение 1">
      <a:dk1>
        <a:srgbClr val="000514"/>
      </a:dk1>
      <a:lt1>
        <a:srgbClr val="FFFFFF"/>
      </a:lt1>
      <a:dk2>
        <a:srgbClr val="003399"/>
      </a:dk2>
      <a:lt2>
        <a:srgbClr val="E5E5FF"/>
      </a:lt2>
      <a:accent1>
        <a:srgbClr val="0099CC"/>
      </a:accent1>
      <a:accent2>
        <a:srgbClr val="A886E0"/>
      </a:accent2>
      <a:accent3>
        <a:srgbClr val="AAADCA"/>
      </a:accent3>
      <a:accent4>
        <a:srgbClr val="DADADA"/>
      </a:accent4>
      <a:accent5>
        <a:srgbClr val="AACAE2"/>
      </a:accent5>
      <a:accent6>
        <a:srgbClr val="9879CB"/>
      </a:accent6>
      <a:hlink>
        <a:srgbClr val="FFCC00"/>
      </a:hlink>
      <a:folHlink>
        <a:srgbClr val="FFFFCC"/>
      </a:folHlink>
    </a:clrScheme>
    <a:fontScheme name="Течение">
      <a:majorFont>
        <a:latin typeface="Garamond"/>
        <a:ea typeface=""/>
        <a:cs typeface="Arial"/>
      </a:majorFont>
      <a:minorFont>
        <a:latin typeface="Garamond"/>
        <a:ea typeface=""/>
        <a:cs typeface="Arial"/>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Течение 1">
        <a:dk1>
          <a:srgbClr val="000514"/>
        </a:dk1>
        <a:lt1>
          <a:srgbClr val="FFFFFF"/>
        </a:lt1>
        <a:dk2>
          <a:srgbClr val="003399"/>
        </a:dk2>
        <a:lt2>
          <a:srgbClr val="E5E5FF"/>
        </a:lt2>
        <a:accent1>
          <a:srgbClr val="0099CC"/>
        </a:accent1>
        <a:accent2>
          <a:srgbClr val="A886E0"/>
        </a:accent2>
        <a:accent3>
          <a:srgbClr val="AAADCA"/>
        </a:accent3>
        <a:accent4>
          <a:srgbClr val="DADADA"/>
        </a:accent4>
        <a:accent5>
          <a:srgbClr val="AACAE2"/>
        </a:accent5>
        <a:accent6>
          <a:srgbClr val="9879CB"/>
        </a:accent6>
        <a:hlink>
          <a:srgbClr val="FFCC00"/>
        </a:hlink>
        <a:folHlink>
          <a:srgbClr val="FFFFCC"/>
        </a:folHlink>
      </a:clrScheme>
      <a:clrMap bg1="dk2" tx1="lt1" bg2="dk1" tx2="lt2" accent1="accent1" accent2="accent2" accent3="accent3" accent4="accent4" accent5="accent5" accent6="accent6" hlink="hlink" folHlink="folHlink"/>
    </a:extraClrScheme>
    <a:extraClrScheme>
      <a:clrScheme name="Течение 2">
        <a:dk1>
          <a:srgbClr val="3E3E5C"/>
        </a:dk1>
        <a:lt1>
          <a:srgbClr val="FFFFFF"/>
        </a:lt1>
        <a:dk2>
          <a:srgbClr val="666699"/>
        </a:dk2>
        <a:lt2>
          <a:srgbClr val="DFDFE9"/>
        </a:lt2>
        <a:accent1>
          <a:srgbClr val="CC66FF"/>
        </a:accent1>
        <a:accent2>
          <a:srgbClr val="679ACD"/>
        </a:accent2>
        <a:accent3>
          <a:srgbClr val="B8B8CA"/>
        </a:accent3>
        <a:accent4>
          <a:srgbClr val="DADADA"/>
        </a:accent4>
        <a:accent5>
          <a:srgbClr val="E2B8FF"/>
        </a:accent5>
        <a:accent6>
          <a:srgbClr val="5D8BBA"/>
        </a:accent6>
        <a:hlink>
          <a:srgbClr val="CCECFF"/>
        </a:hlink>
        <a:folHlink>
          <a:srgbClr val="CCCCFF"/>
        </a:folHlink>
      </a:clrScheme>
      <a:clrMap bg1="dk2" tx1="lt1" bg2="dk1" tx2="lt2" accent1="accent1" accent2="accent2" accent3="accent3" accent4="accent4" accent5="accent5" accent6="accent6" hlink="hlink" folHlink="folHlink"/>
    </a:extraClrScheme>
    <a:extraClrScheme>
      <a:clrScheme name="Течение 3">
        <a:dk1>
          <a:srgbClr val="2A5400"/>
        </a:dk1>
        <a:lt1>
          <a:srgbClr val="FFFFFF"/>
        </a:lt1>
        <a:dk2>
          <a:srgbClr val="4A9400"/>
        </a:dk2>
        <a:lt2>
          <a:srgbClr val="BAE8BA"/>
        </a:lt2>
        <a:accent1>
          <a:srgbClr val="33CC33"/>
        </a:accent1>
        <a:accent2>
          <a:srgbClr val="99CC00"/>
        </a:accent2>
        <a:accent3>
          <a:srgbClr val="B1C8AA"/>
        </a:accent3>
        <a:accent4>
          <a:srgbClr val="DADADA"/>
        </a:accent4>
        <a:accent5>
          <a:srgbClr val="ADE2AD"/>
        </a:accent5>
        <a:accent6>
          <a:srgbClr val="8AB900"/>
        </a:accent6>
        <a:hlink>
          <a:srgbClr val="99FF33"/>
        </a:hlink>
        <a:folHlink>
          <a:srgbClr val="FFFF99"/>
        </a:folHlink>
      </a:clrScheme>
      <a:clrMap bg1="dk2" tx1="lt1" bg2="dk1" tx2="lt2" accent1="accent1" accent2="accent2" accent3="accent3" accent4="accent4" accent5="accent5" accent6="accent6" hlink="hlink" folHlink="folHlink"/>
    </a:extraClrScheme>
    <a:extraClrScheme>
      <a:clrScheme name="Течение 4">
        <a:dk1>
          <a:srgbClr val="000000"/>
        </a:dk1>
        <a:lt1>
          <a:srgbClr val="FFFFFF"/>
        </a:lt1>
        <a:dk2>
          <a:srgbClr val="51596D"/>
        </a:dk2>
        <a:lt2>
          <a:srgbClr val="DDDDDD"/>
        </a:lt2>
        <a:accent1>
          <a:srgbClr val="787E8A"/>
        </a:accent1>
        <a:accent2>
          <a:srgbClr val="339966"/>
        </a:accent2>
        <a:accent3>
          <a:srgbClr val="B3B5BA"/>
        </a:accent3>
        <a:accent4>
          <a:srgbClr val="DADADA"/>
        </a:accent4>
        <a:accent5>
          <a:srgbClr val="BEC0C4"/>
        </a:accent5>
        <a:accent6>
          <a:srgbClr val="2D8A5C"/>
        </a:accent6>
        <a:hlink>
          <a:srgbClr val="00FFFF"/>
        </a:hlink>
        <a:folHlink>
          <a:srgbClr val="74B6D0"/>
        </a:folHlink>
      </a:clrScheme>
      <a:clrMap bg1="dk2" tx1="lt1" bg2="dk1" tx2="lt2" accent1="accent1" accent2="accent2" accent3="accent3" accent4="accent4" accent5="accent5" accent6="accent6" hlink="hlink" folHlink="folHlink"/>
    </a:extraClrScheme>
    <a:extraClrScheme>
      <a:clrScheme name="Течение 5">
        <a:dk1>
          <a:srgbClr val="5C1F00"/>
        </a:dk1>
        <a:lt1>
          <a:srgbClr val="FFFFFF"/>
        </a:lt1>
        <a:dk2>
          <a:srgbClr val="8C0000"/>
        </a:dk2>
        <a:lt2>
          <a:srgbClr val="DFD293"/>
        </a:lt2>
        <a:accent1>
          <a:srgbClr val="FF6845"/>
        </a:accent1>
        <a:accent2>
          <a:srgbClr val="BE7960"/>
        </a:accent2>
        <a:accent3>
          <a:srgbClr val="C5AAAA"/>
        </a:accent3>
        <a:accent4>
          <a:srgbClr val="DADADA"/>
        </a:accent4>
        <a:accent5>
          <a:srgbClr val="FFB9B0"/>
        </a:accent5>
        <a:accent6>
          <a:srgbClr val="AC6D56"/>
        </a:accent6>
        <a:hlink>
          <a:srgbClr val="FFFFCC"/>
        </a:hlink>
        <a:folHlink>
          <a:srgbClr val="FFCC00"/>
        </a:folHlink>
      </a:clrScheme>
      <a:clrMap bg1="dk2" tx1="lt1" bg2="dk1" tx2="lt2" accent1="accent1" accent2="accent2" accent3="accent3" accent4="accent4" accent5="accent5" accent6="accent6" hlink="hlink" folHlink="folHlink"/>
    </a:extraClrScheme>
    <a:extraClrScheme>
      <a:clrScheme name="Течение 6">
        <a:dk1>
          <a:srgbClr val="5E4444"/>
        </a:dk1>
        <a:lt1>
          <a:srgbClr val="F7F3F3"/>
        </a:lt1>
        <a:dk2>
          <a:srgbClr val="8A6362"/>
        </a:dk2>
        <a:lt2>
          <a:srgbClr val="D8C1BA"/>
        </a:lt2>
        <a:accent1>
          <a:srgbClr val="CC6600"/>
        </a:accent1>
        <a:accent2>
          <a:srgbClr val="C16059"/>
        </a:accent2>
        <a:accent3>
          <a:srgbClr val="C4B7B7"/>
        </a:accent3>
        <a:accent4>
          <a:srgbClr val="D3D0D0"/>
        </a:accent4>
        <a:accent5>
          <a:srgbClr val="E2B8AA"/>
        </a:accent5>
        <a:accent6>
          <a:srgbClr val="AF5650"/>
        </a:accent6>
        <a:hlink>
          <a:srgbClr val="FFCC00"/>
        </a:hlink>
        <a:folHlink>
          <a:srgbClr val="CBB557"/>
        </a:folHlink>
      </a:clrScheme>
      <a:clrMap bg1="dk2" tx1="lt1" bg2="dk1" tx2="lt2" accent1="accent1" accent2="accent2" accent3="accent3" accent4="accent4" accent5="accent5" accent6="accent6" hlink="hlink" folHlink="folHlink"/>
    </a:extraClrScheme>
    <a:extraClrScheme>
      <a:clrScheme name="Течение 7">
        <a:dk1>
          <a:srgbClr val="7F6737"/>
        </a:dk1>
        <a:lt1>
          <a:srgbClr val="FFFFFF"/>
        </a:lt1>
        <a:dk2>
          <a:srgbClr val="BFA673"/>
        </a:dk2>
        <a:lt2>
          <a:srgbClr val="E6E3AA"/>
        </a:lt2>
        <a:accent1>
          <a:srgbClr val="FFCC00"/>
        </a:accent1>
        <a:accent2>
          <a:srgbClr val="808000"/>
        </a:accent2>
        <a:accent3>
          <a:srgbClr val="DCD0BC"/>
        </a:accent3>
        <a:accent4>
          <a:srgbClr val="DADADA"/>
        </a:accent4>
        <a:accent5>
          <a:srgbClr val="FFE2AA"/>
        </a:accent5>
        <a:accent6>
          <a:srgbClr val="737300"/>
        </a:accent6>
        <a:hlink>
          <a:srgbClr val="784700"/>
        </a:hlink>
        <a:folHlink>
          <a:srgbClr val="9A7200"/>
        </a:folHlink>
      </a:clrScheme>
      <a:clrMap bg1="dk2" tx1="lt1" bg2="dk1" tx2="lt2" accent1="accent1" accent2="accent2" accent3="accent3" accent4="accent4" accent5="accent5" accent6="accent6" hlink="hlink" folHlink="folHlink"/>
    </a:extraClrScheme>
    <a:extraClrScheme>
      <a:clrScheme name="Течение 8">
        <a:dk1>
          <a:srgbClr val="4B2500"/>
        </a:dk1>
        <a:lt1>
          <a:srgbClr val="F9F0D3"/>
        </a:lt1>
        <a:dk2>
          <a:srgbClr val="A69564"/>
        </a:dk2>
        <a:lt2>
          <a:srgbClr val="EFDEAF"/>
        </a:lt2>
        <a:accent1>
          <a:srgbClr val="FFFFE3"/>
        </a:accent1>
        <a:accent2>
          <a:srgbClr val="BFBFA7"/>
        </a:accent2>
        <a:accent3>
          <a:srgbClr val="FBF6E6"/>
        </a:accent3>
        <a:accent4>
          <a:srgbClr val="3F1E00"/>
        </a:accent4>
        <a:accent5>
          <a:srgbClr val="FFFFEF"/>
        </a:accent5>
        <a:accent6>
          <a:srgbClr val="ADAD97"/>
        </a:accent6>
        <a:hlink>
          <a:srgbClr val="7B6D47"/>
        </a:hlink>
        <a:folHlink>
          <a:srgbClr val="A99D2F"/>
        </a:folHlink>
      </a:clrScheme>
      <a:clrMap bg1="lt1" tx1="dk1" bg2="lt2" tx2="dk2" accent1="accent1" accent2="accent2" accent3="accent3" accent4="accent4" accent5="accent5" accent6="accent6" hlink="hlink" folHlink="folHlink"/>
    </a:extraClrScheme>
    <a:extraClrScheme>
      <a:clrScheme name="Течение 9">
        <a:dk1>
          <a:srgbClr val="000000"/>
        </a:dk1>
        <a:lt1>
          <a:srgbClr val="FFFFFF"/>
        </a:lt1>
        <a:dk2>
          <a:srgbClr val="000000"/>
        </a:dk2>
        <a:lt2>
          <a:srgbClr val="808080"/>
        </a:lt2>
        <a:accent1>
          <a:srgbClr val="CCECFF"/>
        </a:accent1>
        <a:accent2>
          <a:srgbClr val="333399"/>
        </a:accent2>
        <a:accent3>
          <a:srgbClr val="FFFFFF"/>
        </a:accent3>
        <a:accent4>
          <a:srgbClr val="000000"/>
        </a:accent4>
        <a:accent5>
          <a:srgbClr val="E2F4FF"/>
        </a:accent5>
        <a:accent6>
          <a:srgbClr val="2D2D8A"/>
        </a:accent6>
        <a:hlink>
          <a:srgbClr val="6600FF"/>
        </a:hlink>
        <a:folHlink>
          <a:srgbClr val="009900"/>
        </a:folHlink>
      </a:clrScheme>
      <a:clrMap bg1="lt1" tx1="dk1" bg2="lt2" tx2="dk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14.09.2018 Караваева роща</Template>
  <TotalTime>414</TotalTime>
  <Words>1176</Words>
  <Application>Microsoft Office PowerPoint</Application>
  <PresentationFormat>Экран (4:3)</PresentationFormat>
  <Paragraphs>97</Paragraphs>
  <Slides>28</Slides>
  <Notes>0</Notes>
  <HiddenSlides>0</HiddenSlides>
  <MMClips>0</MMClips>
  <ScaleCrop>false</ScaleCrop>
  <HeadingPairs>
    <vt:vector size="6" baseType="variant">
      <vt:variant>
        <vt:lpstr>Использованные шрифты</vt:lpstr>
      </vt:variant>
      <vt:variant>
        <vt:i4>4</vt:i4>
      </vt:variant>
      <vt:variant>
        <vt:lpstr>Тема</vt:lpstr>
      </vt:variant>
      <vt:variant>
        <vt:i4>1</vt:i4>
      </vt:variant>
      <vt:variant>
        <vt:lpstr>Заголовки слайдов</vt:lpstr>
      </vt:variant>
      <vt:variant>
        <vt:i4>28</vt:i4>
      </vt:variant>
    </vt:vector>
  </HeadingPairs>
  <TitlesOfParts>
    <vt:vector size="33" baseType="lpstr">
      <vt:lpstr>Arial</vt:lpstr>
      <vt:lpstr>Garamond</vt:lpstr>
      <vt:lpstr>Times New Roman</vt:lpstr>
      <vt:lpstr>Wingdings</vt:lpstr>
      <vt:lpstr>Течение</vt:lpstr>
      <vt:lpstr>Изучение патологии личности как задача образования специалиста</vt:lpstr>
      <vt:lpstr>Презентация PowerPoint</vt:lpstr>
      <vt:lpstr>Презентация PowerPoint</vt:lpstr>
      <vt:lpstr>Презентация PowerPoint</vt:lpstr>
      <vt:lpstr>Презентация PowerPoint</vt:lpstr>
      <vt:lpstr>М.Балинт (1896-1970) Английский психоаналитик Венгерского происхождения</vt:lpstr>
      <vt:lpstr>   М.Эриксон  (1901-1980) Американский гипнотерапевт </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Company>Microsoft Corporation</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Microsoft Office</dc:creator>
  <cp:lastModifiedBy>Максим Куликов</cp:lastModifiedBy>
  <cp:revision>28</cp:revision>
  <cp:lastPrinted>2018-10-23T04:13:40Z</cp:lastPrinted>
  <dcterms:created xsi:type="dcterms:W3CDTF">2018-10-19T05:18:48Z</dcterms:created>
  <dcterms:modified xsi:type="dcterms:W3CDTF">2018-12-21T05:44:37Z</dcterms:modified>
</cp:coreProperties>
</file>