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C9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7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169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8126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567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7765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645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446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603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4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346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01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80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367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5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78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88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13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4396" y="1646939"/>
            <a:ext cx="9455286" cy="3800508"/>
          </a:xfrm>
        </p:spPr>
        <p:txBody>
          <a:bodyPr>
            <a:noAutofit/>
          </a:bodyPr>
          <a:lstStyle/>
          <a:p>
            <a:pPr algn="ctr"/>
            <a: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вопросы практической наркологии»</a:t>
            </a:r>
            <a:b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свете 20-летия </a:t>
            </a: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кафедры</a:t>
            </a:r>
            <a:r>
              <a:rPr lang="ru-RU" sz="32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0952" y="5870527"/>
            <a:ext cx="3051048" cy="923544"/>
          </a:xfrm>
        </p:spPr>
        <p:txBody>
          <a:bodyPr>
            <a:normAutofit/>
          </a:bodyPr>
          <a:lstStyle/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24" y="201461"/>
            <a:ext cx="1791092" cy="1753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442949" y="201461"/>
            <a:ext cx="97490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учреждение здравоохранения «Оренбургский областной клинический наркологический диспансер»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0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63</TotalTime>
  <Words>26</Words>
  <Application>Microsoft Office PowerPoint</Application>
  <PresentationFormat>Широкоэкранный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Century Gothic</vt:lpstr>
      <vt:lpstr>Times New Roman</vt:lpstr>
      <vt:lpstr>Wingdings 3</vt:lpstr>
      <vt:lpstr>Легкий дым</vt:lpstr>
      <vt:lpstr>«Актуальные вопросы практической наркологии»  в свете 20-летия кафедры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КотляроваСВ</dc:creator>
  <cp:lastModifiedBy>КотляроваСВ</cp:lastModifiedBy>
  <cp:revision>22</cp:revision>
  <dcterms:created xsi:type="dcterms:W3CDTF">2016-12-14T07:01:37Z</dcterms:created>
  <dcterms:modified xsi:type="dcterms:W3CDTF">2017-12-12T06:27:38Z</dcterms:modified>
</cp:coreProperties>
</file>