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EC9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9426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146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1642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980011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1757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25871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8467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63991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74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3494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725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913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591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3216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8029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726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1602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4755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29" r:id="rId1"/>
    <p:sldLayoutId id="2147483930" r:id="rId2"/>
    <p:sldLayoutId id="2147483931" r:id="rId3"/>
    <p:sldLayoutId id="2147483932" r:id="rId4"/>
    <p:sldLayoutId id="2147483933" r:id="rId5"/>
    <p:sldLayoutId id="2147483934" r:id="rId6"/>
    <p:sldLayoutId id="2147483935" r:id="rId7"/>
    <p:sldLayoutId id="2147483936" r:id="rId8"/>
    <p:sldLayoutId id="2147483937" r:id="rId9"/>
    <p:sldLayoutId id="2147483938" r:id="rId10"/>
    <p:sldLayoutId id="2147483939" r:id="rId11"/>
    <p:sldLayoutId id="2147483940" r:id="rId12"/>
    <p:sldLayoutId id="2147483941" r:id="rId13"/>
    <p:sldLayoutId id="2147483942" r:id="rId14"/>
    <p:sldLayoutId id="2147483943" r:id="rId15"/>
    <p:sldLayoutId id="2147483944" r:id="rId16"/>
    <p:sldLayoutId id="214748394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20798" y="2027724"/>
            <a:ext cx="9455286" cy="3800508"/>
          </a:xfrm>
        </p:spPr>
        <p:txBody>
          <a:bodyPr>
            <a:noAutofit/>
          </a:bodyPr>
          <a:lstStyle/>
          <a:p>
            <a:pPr algn="ctr"/>
            <a:r>
              <a:rPr lang="ru-RU" sz="3600" b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«Актуальные вопросы </a:t>
            </a:r>
            <a:r>
              <a:rPr lang="ru-RU" sz="3600" b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практической наркологии» </a:t>
            </a:r>
            <a:br>
              <a:rPr lang="ru-RU" sz="3600" b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свете 20-летия кафедры</a:t>
            </a:r>
            <a:r>
              <a:rPr lang="ru-RU" sz="3200" b="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40952" y="5870527"/>
            <a:ext cx="2654808" cy="722297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декабря </a:t>
            </a:r>
            <a:r>
              <a:rPr lang="ru-RU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201</a:t>
            </a:r>
            <a:r>
              <a:rPr lang="en-US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</a:p>
          <a:p>
            <a:r>
              <a:rPr lang="ru-RU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г. Оренбург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24" y="201461"/>
            <a:ext cx="1791092" cy="17530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2442949" y="201461"/>
            <a:ext cx="974905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автономное учреждение здравоохранения «Оренбургский областной клинический наркологический диспансер»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1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64</TotalTime>
  <Words>20</Words>
  <Application>Microsoft Office PowerPoint</Application>
  <PresentationFormat>Широкоэкранный</PresentationFormat>
  <Paragraphs>4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Century Gothic</vt:lpstr>
      <vt:lpstr>Times New Roman</vt:lpstr>
      <vt:lpstr>Wingdings 3</vt:lpstr>
      <vt:lpstr>Сектор</vt:lpstr>
      <vt:lpstr> «Актуальные вопросы практической наркологии»  в свете 20-летия кафедры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КотляроваСВ</dc:creator>
  <cp:lastModifiedBy>КотляроваСВ</cp:lastModifiedBy>
  <cp:revision>24</cp:revision>
  <dcterms:created xsi:type="dcterms:W3CDTF">2016-12-14T07:01:37Z</dcterms:created>
  <dcterms:modified xsi:type="dcterms:W3CDTF">2017-12-12T06:27:13Z</dcterms:modified>
</cp:coreProperties>
</file>