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6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EC9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629" y="1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21E01-C262-4033-B278-D2B005CD1B7E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9CA6F9FE-6458-4087-809A-80283C4DA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9840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21E01-C262-4033-B278-D2B005CD1B7E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F9FE-6458-4087-809A-80283C4DA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18080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21E01-C262-4033-B278-D2B005CD1B7E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F9FE-6458-4087-809A-80283C4DA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5243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21E01-C262-4033-B278-D2B005CD1B7E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F9FE-6458-4087-809A-80283C4DA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61025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57421E01-C262-4033-B278-D2B005CD1B7E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9CA6F9FE-6458-4087-809A-80283C4DA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3345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21E01-C262-4033-B278-D2B005CD1B7E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F9FE-6458-4087-809A-80283C4DA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55505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21E01-C262-4033-B278-D2B005CD1B7E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F9FE-6458-4087-809A-80283C4DA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2416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21E01-C262-4033-B278-D2B005CD1B7E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F9FE-6458-4087-809A-80283C4DA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8909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21E01-C262-4033-B278-D2B005CD1B7E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F9FE-6458-4087-809A-80283C4DA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3976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21E01-C262-4033-B278-D2B005CD1B7E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F9FE-6458-4087-809A-80283C4DA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80643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21E01-C262-4033-B278-D2B005CD1B7E}" type="datetimeFigureOut">
              <a:rPr lang="ru-RU" smtClean="0"/>
              <a:t>12.12.2017</a:t>
            </a:fld>
            <a:endParaRPr lang="ru-RU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F9FE-6458-4087-809A-80283C4DA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1048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57421E01-C262-4033-B278-D2B005CD1B7E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9CA6F9FE-6458-4087-809A-80283C4DA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5274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7" r:id="rId1"/>
    <p:sldLayoutId id="2147483948" r:id="rId2"/>
    <p:sldLayoutId id="2147483949" r:id="rId3"/>
    <p:sldLayoutId id="2147483950" r:id="rId4"/>
    <p:sldLayoutId id="2147483951" r:id="rId5"/>
    <p:sldLayoutId id="2147483952" r:id="rId6"/>
    <p:sldLayoutId id="2147483953" r:id="rId7"/>
    <p:sldLayoutId id="2147483954" r:id="rId8"/>
    <p:sldLayoutId id="2147483955" r:id="rId9"/>
    <p:sldLayoutId id="2147483956" r:id="rId10"/>
    <p:sldLayoutId id="214748395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56851" y="1551238"/>
            <a:ext cx="9455286" cy="3800508"/>
          </a:xfrm>
        </p:spPr>
        <p:txBody>
          <a:bodyPr>
            <a:noAutofit/>
          </a:bodyPr>
          <a:lstStyle/>
          <a:p>
            <a:pPr algn="ctr"/>
            <a:r>
              <a:rPr lang="ru-RU" sz="3600" b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600" b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Актуальные вопросы </a:t>
            </a:r>
            <a:r>
              <a:rPr lang="ru-RU" sz="3600" b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практической </a:t>
            </a:r>
            <a:r>
              <a:rPr lang="ru-RU" sz="3600" b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наркологии»</a:t>
            </a:r>
            <a:br>
              <a:rPr lang="ru-RU" sz="3600" b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3600" b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свете </a:t>
            </a:r>
            <a:r>
              <a:rPr lang="ru-RU" sz="3600" b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20-летия кафедры</a:t>
            </a:r>
            <a:r>
              <a:rPr lang="ru-RU" sz="3200" b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140952" y="5870527"/>
            <a:ext cx="3051048" cy="923544"/>
          </a:xfrm>
        </p:spPr>
        <p:txBody>
          <a:bodyPr>
            <a:normAutofit/>
          </a:bodyPr>
          <a:lstStyle/>
          <a:p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r>
              <a:rPr lang="en-US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декабря </a:t>
            </a:r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201</a:t>
            </a:r>
            <a:r>
              <a:rPr lang="en-US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года</a:t>
            </a:r>
          </a:p>
          <a:p>
            <a: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г. Оренбург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921" y="155941"/>
            <a:ext cx="1791092" cy="175303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2442949" y="201461"/>
            <a:ext cx="974905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автономное учреждение здравоохранения «Оренбургский областной клинический наркологический диспансер»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51019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Дерево">
  <a:themeElements>
    <a:clrScheme name="Дерево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Дерево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Дерево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TM03090434[[fn=Дерево]]</Template>
  <TotalTime>65</TotalTime>
  <Words>26</Words>
  <Application>Microsoft Office PowerPoint</Application>
  <PresentationFormat>Широкоэкранный</PresentationFormat>
  <Paragraphs>4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7" baseType="lpstr">
      <vt:lpstr>Cambria</vt:lpstr>
      <vt:lpstr>Rockwell</vt:lpstr>
      <vt:lpstr>Rockwell Condensed</vt:lpstr>
      <vt:lpstr>Times New Roman</vt:lpstr>
      <vt:lpstr>Wingdings</vt:lpstr>
      <vt:lpstr>Дерево</vt:lpstr>
      <vt:lpstr>«Актуальные вопросы практической наркологии»  в свете 20-летия кафедры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КотляроваСВ</dc:creator>
  <cp:lastModifiedBy>КотляроваСВ</cp:lastModifiedBy>
  <cp:revision>23</cp:revision>
  <dcterms:created xsi:type="dcterms:W3CDTF">2016-12-14T07:01:37Z</dcterms:created>
  <dcterms:modified xsi:type="dcterms:W3CDTF">2017-12-12T06:24:06Z</dcterms:modified>
</cp:coreProperties>
</file>