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6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EC9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E70C0D-6361-4E49-83E4-0075448EAC68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BBC54C-F9D4-4356-97BC-8D585BB16B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0890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BBC54C-F9D4-4356-97BC-8D585BB16B3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541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7936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120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46373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062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8246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0031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5741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6622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598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929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55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698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4028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7676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437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663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036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7421E01-C262-4033-B278-D2B005CD1B7E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CA6F9FE-6458-4087-809A-80283C4DA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431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7" r:id="rId1"/>
    <p:sldLayoutId id="2147484068" r:id="rId2"/>
    <p:sldLayoutId id="2147484069" r:id="rId3"/>
    <p:sldLayoutId id="2147484070" r:id="rId4"/>
    <p:sldLayoutId id="2147484071" r:id="rId5"/>
    <p:sldLayoutId id="2147484072" r:id="rId6"/>
    <p:sldLayoutId id="2147484073" r:id="rId7"/>
    <p:sldLayoutId id="2147484074" r:id="rId8"/>
    <p:sldLayoutId id="2147484075" r:id="rId9"/>
    <p:sldLayoutId id="2147484076" r:id="rId10"/>
    <p:sldLayoutId id="2147484077" r:id="rId11"/>
    <p:sldLayoutId id="2147484078" r:id="rId12"/>
    <p:sldLayoutId id="2147484079" r:id="rId13"/>
    <p:sldLayoutId id="2147484080" r:id="rId14"/>
    <p:sldLayoutId id="2147484081" r:id="rId15"/>
    <p:sldLayoutId id="2147484082" r:id="rId16"/>
    <p:sldLayoutId id="214748408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38233" y="1551238"/>
            <a:ext cx="8673904" cy="3800508"/>
          </a:xfrm>
        </p:spPr>
        <p:txBody>
          <a:bodyPr>
            <a:noAutofit/>
          </a:bodyPr>
          <a:lstStyle/>
          <a:p>
            <a:pPr algn="ctr"/>
            <a:r>
              <a:rPr lang="ru-RU" sz="3600" b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«Актуальные вопросы практической наркологии» </a:t>
            </a:r>
            <a:br>
              <a:rPr lang="ru-RU" sz="360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свете 20-летия кафедры</a:t>
            </a:r>
            <a:r>
              <a:rPr lang="ru-RU" sz="320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40952" y="5870527"/>
            <a:ext cx="2746248" cy="822881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декабря </a:t>
            </a: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201</a:t>
            </a:r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</a:p>
          <a:p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Оренбург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921" y="155941"/>
            <a:ext cx="1791092" cy="17530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2442949" y="201461"/>
            <a:ext cx="974905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автономное учреждение здравоохранения «Оренбургский областной клинический наркологический диспансер»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101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67</TotalTime>
  <Words>21</Words>
  <Application>Microsoft Office PowerPoint</Application>
  <PresentationFormat>Широкоэкранный</PresentationFormat>
  <Paragraphs>5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Corbel</vt:lpstr>
      <vt:lpstr>Times New Roman</vt:lpstr>
      <vt:lpstr>Параллакс</vt:lpstr>
      <vt:lpstr> «Актуальные вопросы практической наркологии»  в свете 20-летия кафедры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КотляроваСВ</dc:creator>
  <cp:lastModifiedBy>КотляроваСВ</cp:lastModifiedBy>
  <cp:revision>25</cp:revision>
  <dcterms:created xsi:type="dcterms:W3CDTF">2016-12-14T07:01:37Z</dcterms:created>
  <dcterms:modified xsi:type="dcterms:W3CDTF">2017-12-12T06:28:30Z</dcterms:modified>
</cp:coreProperties>
</file>