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0" r:id="rId1"/>
    <p:sldMasterId id="2147484389" r:id="rId2"/>
    <p:sldMasterId id="2147484521" r:id="rId3"/>
  </p:sldMasterIdLst>
  <p:sldIdLst>
    <p:sldId id="25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C9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47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62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828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785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244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9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753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151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73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79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3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356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589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428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602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036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163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7411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7989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3216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1332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8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9333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0591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6795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9948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00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5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02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43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847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44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72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5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53" r:id="rId3"/>
    <p:sldLayoutId id="2147484154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24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0" r:id="rId1"/>
    <p:sldLayoutId id="2147484391" r:id="rId2"/>
    <p:sldLayoutId id="2147484392" r:id="rId3"/>
    <p:sldLayoutId id="2147484393" r:id="rId4"/>
    <p:sldLayoutId id="2147484394" r:id="rId5"/>
    <p:sldLayoutId id="2147484395" r:id="rId6"/>
    <p:sldLayoutId id="2147484396" r:id="rId7"/>
    <p:sldLayoutId id="2147484397" r:id="rId8"/>
    <p:sldLayoutId id="2147484398" r:id="rId9"/>
    <p:sldLayoutId id="2147484399" r:id="rId10"/>
    <p:sldLayoutId id="21474844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17002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2" r:id="rId1"/>
    <p:sldLayoutId id="2147484523" r:id="rId2"/>
    <p:sldLayoutId id="2147484524" r:id="rId3"/>
    <p:sldLayoutId id="2147484525" r:id="rId4"/>
    <p:sldLayoutId id="2147484526" r:id="rId5"/>
    <p:sldLayoutId id="2147484527" r:id="rId6"/>
    <p:sldLayoutId id="2147484528" r:id="rId7"/>
    <p:sldLayoutId id="2147484529" r:id="rId8"/>
    <p:sldLayoutId id="2147484530" r:id="rId9"/>
    <p:sldLayoutId id="2147484531" r:id="rId10"/>
    <p:sldLayoutId id="21474845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4467" y="1908973"/>
            <a:ext cx="10385946" cy="3800508"/>
          </a:xfrm>
        </p:spPr>
        <p:txBody>
          <a:bodyPr>
            <a:noAutofit/>
          </a:bodyPr>
          <a:lstStyle/>
          <a:p>
            <a:pPr algn="ctr"/>
            <a:r>
              <a:rPr lang="ru-RU" sz="36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«Актуальные вопросы практической наркологии»</a:t>
            </a:r>
            <a:b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свете 20-летия кафедры</a:t>
            </a:r>
            <a: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0952" y="5934456"/>
            <a:ext cx="3051048" cy="9235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21" y="155941"/>
            <a:ext cx="1791092" cy="1753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320120" y="155941"/>
            <a:ext cx="9871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учреждение здравоохранения «Оренбургский областной клинический наркологический диспансер»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0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20</Words>
  <Application>Microsoft Office PowerPoint</Application>
  <PresentationFormat>Широкоэкранный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 2</vt:lpstr>
      <vt:lpstr>HDOfficeLightV0</vt:lpstr>
      <vt:lpstr>1_HDOfficeLightV0</vt:lpstr>
      <vt:lpstr>La mente</vt:lpstr>
      <vt:lpstr> «Актуальные вопросы практической наркологии»  в свете 20-летия кафедры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КотляроваСВ</dc:creator>
  <cp:lastModifiedBy>КотляроваСВ</cp:lastModifiedBy>
  <cp:revision>26</cp:revision>
  <dcterms:created xsi:type="dcterms:W3CDTF">2016-12-14T07:01:37Z</dcterms:created>
  <dcterms:modified xsi:type="dcterms:W3CDTF">2017-12-12T06:29:19Z</dcterms:modified>
</cp:coreProperties>
</file>